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6"/>
  </p:notesMasterIdLst>
  <p:sldIdLst>
    <p:sldId id="257" r:id="rId2"/>
    <p:sldId id="304" r:id="rId3"/>
    <p:sldId id="260" r:id="rId4"/>
    <p:sldId id="297" r:id="rId5"/>
    <p:sldId id="298" r:id="rId6"/>
    <p:sldId id="278" r:id="rId7"/>
    <p:sldId id="279" r:id="rId8"/>
    <p:sldId id="280" r:id="rId9"/>
    <p:sldId id="299" r:id="rId10"/>
    <p:sldId id="301" r:id="rId11"/>
    <p:sldId id="282" r:id="rId12"/>
    <p:sldId id="281" r:id="rId13"/>
    <p:sldId id="305" r:id="rId14"/>
    <p:sldId id="290" r:id="rId15"/>
    <p:sldId id="263" r:id="rId16"/>
    <p:sldId id="285" r:id="rId17"/>
    <p:sldId id="289" r:id="rId18"/>
    <p:sldId id="292" r:id="rId19"/>
    <p:sldId id="288" r:id="rId20"/>
    <p:sldId id="291" r:id="rId21"/>
    <p:sldId id="293" r:id="rId22"/>
    <p:sldId id="303" r:id="rId23"/>
    <p:sldId id="302" r:id="rId24"/>
    <p:sldId id="295" r:id="rId25"/>
  </p:sldIdLst>
  <p:sldSz cx="12192000" cy="6858000"/>
  <p:notesSz cx="6858000" cy="9144000"/>
  <p:embeddedFontLst>
    <p:embeddedFont>
      <p:font typeface="Maven Pro" charset="0"/>
      <p:regular r:id="rId27"/>
      <p:bold r:id="rId28"/>
    </p:embeddedFont>
    <p:embeddedFont>
      <p:font typeface="Calibri" pitchFamily="34" charset="0"/>
      <p:regular r:id="rId29"/>
      <p:bold r:id="rId30"/>
      <p:italic r:id="rId31"/>
      <p:boldItalic r:id="rId32"/>
    </p:embeddedFont>
    <p:embeddedFont>
      <p:font typeface="Poppins Light" charset="0"/>
      <p:regular r:id="rId33"/>
      <p:bold r:id="rId34"/>
      <p:italic r:id="rId35"/>
      <p:boldItalic r:id="rId36"/>
    </p:embeddedFont>
    <p:embeddedFont>
      <p:font typeface="Sriracha" charset="-34"/>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747775"/>
          </p15:clr>
        </p15:guide>
        <p15:guide id="2" pos="38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C02B6F7-D80D-4702-BE12-A95A50296739}">
  <a:tblStyle styleId="{7C02B6F7-D80D-4702-BE12-A95A5029673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9" d="100"/>
          <a:sy n="119" d="100"/>
        </p:scale>
        <p:origin x="-234"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A370C0-8F23-4A57-84D0-904B8FB33B14}" type="doc">
      <dgm:prSet loTypeId="urn:microsoft.com/office/officeart/2005/8/layout/gear1" loCatId="process" qsTypeId="urn:microsoft.com/office/officeart/2005/8/quickstyle/3d3" qsCatId="3D" csTypeId="urn:microsoft.com/office/officeart/2005/8/colors/accent5_4" csCatId="accent5" phldr="1"/>
      <dgm:spPr/>
    </dgm:pt>
    <dgm:pt modelId="{9578C87E-1693-4617-A3F0-78CED61CA8F4}">
      <dgm:prSet phldrT="[Текст]" custT="1"/>
      <dgm:spPr>
        <a:solidFill>
          <a:srgbClr val="C00000"/>
        </a:solidFill>
      </dgm:spPr>
      <dgm:t>
        <a:bodyPr/>
        <a:lstStyle/>
        <a:p>
          <a:r>
            <a:rPr lang="uk-UA" sz="2400" b="1" dirty="0">
              <a:effectLst/>
              <a:latin typeface="+mn-lt"/>
              <a:ea typeface="Calibri" panose="020F0502020204030204" pitchFamily="34" charset="0"/>
              <a:cs typeface="Arial" panose="020B0604020202020204" pitchFamily="34" charset="0"/>
            </a:rPr>
            <a:t>Ми з Вами й для Вас!</a:t>
          </a:r>
          <a:endParaRPr lang="uk-UA" sz="2400" b="1" dirty="0">
            <a:latin typeface="+mn-lt"/>
          </a:endParaRPr>
        </a:p>
      </dgm:t>
    </dgm:pt>
    <dgm:pt modelId="{5653C612-046F-4E65-9680-933F4DD629E8}" type="parTrans" cxnId="{15124C61-CEA8-4310-B6D1-AC5EE8778DAE}">
      <dgm:prSet/>
      <dgm:spPr/>
      <dgm:t>
        <a:bodyPr/>
        <a:lstStyle/>
        <a:p>
          <a:endParaRPr lang="uk-UA" sz="2400" b="1">
            <a:latin typeface="+mn-lt"/>
          </a:endParaRPr>
        </a:p>
      </dgm:t>
    </dgm:pt>
    <dgm:pt modelId="{794C2082-64D5-4882-8AE4-CBC06965189B}" type="sibTrans" cxnId="{15124C61-CEA8-4310-B6D1-AC5EE8778DAE}">
      <dgm:prSet/>
      <dgm:spPr/>
      <dgm:t>
        <a:bodyPr/>
        <a:lstStyle/>
        <a:p>
          <a:endParaRPr lang="uk-UA" sz="2400" b="1">
            <a:latin typeface="+mn-lt"/>
          </a:endParaRPr>
        </a:p>
      </dgm:t>
    </dgm:pt>
    <dgm:pt modelId="{5B5BBC62-C3B4-41B2-9DBD-F283AAB359C5}">
      <dgm:prSet phldrT="[Текст]" custT="1"/>
      <dgm:spPr>
        <a:solidFill>
          <a:srgbClr val="FFC000"/>
        </a:solidFill>
      </dgm:spPr>
      <dgm:t>
        <a:bodyPr/>
        <a:lstStyle/>
        <a:p>
          <a:r>
            <a:rPr lang="uk-UA" sz="2400" b="1" dirty="0">
              <a:effectLst/>
              <a:latin typeface="+mn-lt"/>
              <a:ea typeface="Calibri" panose="020F0502020204030204" pitchFamily="34" charset="0"/>
              <a:cs typeface="Arial" panose="020B0604020202020204" pitchFamily="34" charset="0"/>
            </a:rPr>
            <a:t>Ми діємо! </a:t>
          </a:r>
          <a:endParaRPr lang="uk-UA" sz="2400" b="1" dirty="0">
            <a:latin typeface="+mn-lt"/>
          </a:endParaRPr>
        </a:p>
      </dgm:t>
    </dgm:pt>
    <dgm:pt modelId="{F303D9F1-EB63-4078-9C61-1A426377BFD9}" type="parTrans" cxnId="{DB234754-FF13-48E5-AFB1-9BE3F4D76B85}">
      <dgm:prSet/>
      <dgm:spPr/>
      <dgm:t>
        <a:bodyPr/>
        <a:lstStyle/>
        <a:p>
          <a:endParaRPr lang="uk-UA" sz="2400" b="1">
            <a:latin typeface="+mn-lt"/>
          </a:endParaRPr>
        </a:p>
      </dgm:t>
    </dgm:pt>
    <dgm:pt modelId="{7F553C35-64ED-4ABC-9E9E-DACDF60A3A6D}" type="sibTrans" cxnId="{DB234754-FF13-48E5-AFB1-9BE3F4D76B85}">
      <dgm:prSet/>
      <dgm:spPr/>
      <dgm:t>
        <a:bodyPr/>
        <a:lstStyle/>
        <a:p>
          <a:endParaRPr lang="uk-UA" sz="2400" b="1">
            <a:latin typeface="+mn-lt"/>
          </a:endParaRPr>
        </a:p>
      </dgm:t>
    </dgm:pt>
    <dgm:pt modelId="{776CE52A-1E89-42C5-8A26-FB321C889C94}">
      <dgm:prSet phldrT="[Текст]" custT="1"/>
      <dgm:spPr>
        <a:solidFill>
          <a:schemeClr val="accent5">
            <a:lumMod val="50000"/>
          </a:schemeClr>
        </a:solidFill>
      </dgm:spPr>
      <dgm:t>
        <a:bodyPr/>
        <a:lstStyle/>
        <a:p>
          <a:r>
            <a:rPr lang="uk-UA" sz="2400" b="1" dirty="0">
              <a:effectLst/>
              <a:latin typeface="+mn-lt"/>
              <a:ea typeface="Calibri" panose="020F0502020204030204" pitchFamily="34" charset="0"/>
              <a:cs typeface="Arial" panose="020B0604020202020204" pitchFamily="34" charset="0"/>
            </a:rPr>
            <a:t>Ми є!</a:t>
          </a:r>
          <a:endParaRPr lang="uk-UA" sz="2400" b="1" dirty="0">
            <a:latin typeface="+mn-lt"/>
          </a:endParaRPr>
        </a:p>
      </dgm:t>
    </dgm:pt>
    <dgm:pt modelId="{787E6D0F-5934-42F0-B6D2-0260CE0F0126}" type="parTrans" cxnId="{30578BA8-8AE7-4ABE-AD20-1FBFDA97FD56}">
      <dgm:prSet/>
      <dgm:spPr/>
      <dgm:t>
        <a:bodyPr/>
        <a:lstStyle/>
        <a:p>
          <a:endParaRPr lang="uk-UA" sz="2400" b="1">
            <a:latin typeface="+mn-lt"/>
          </a:endParaRPr>
        </a:p>
      </dgm:t>
    </dgm:pt>
    <dgm:pt modelId="{EC66FA76-9377-43DA-A15A-88E8E9489D9A}" type="sibTrans" cxnId="{30578BA8-8AE7-4ABE-AD20-1FBFDA97FD56}">
      <dgm:prSet/>
      <dgm:spPr/>
      <dgm:t>
        <a:bodyPr/>
        <a:lstStyle/>
        <a:p>
          <a:endParaRPr lang="uk-UA" sz="2400" b="1">
            <a:latin typeface="+mn-lt"/>
          </a:endParaRPr>
        </a:p>
      </dgm:t>
    </dgm:pt>
    <dgm:pt modelId="{CAD6176F-E1B4-40EE-9A50-9B9B9754C590}" type="pres">
      <dgm:prSet presAssocID="{E3A370C0-8F23-4A57-84D0-904B8FB33B14}" presName="composite" presStyleCnt="0">
        <dgm:presLayoutVars>
          <dgm:chMax val="3"/>
          <dgm:animLvl val="lvl"/>
          <dgm:resizeHandles val="exact"/>
        </dgm:presLayoutVars>
      </dgm:prSet>
      <dgm:spPr/>
    </dgm:pt>
    <dgm:pt modelId="{212F48B9-45CB-4146-9E0D-1934C846FBEA}" type="pres">
      <dgm:prSet presAssocID="{9578C87E-1693-4617-A3F0-78CED61CA8F4}" presName="gear1" presStyleLbl="node1" presStyleIdx="0" presStyleCnt="3" custLinFactNeighborX="64" custLinFactNeighborY="1027">
        <dgm:presLayoutVars>
          <dgm:chMax val="1"/>
          <dgm:bulletEnabled val="1"/>
        </dgm:presLayoutVars>
      </dgm:prSet>
      <dgm:spPr/>
      <dgm:t>
        <a:bodyPr/>
        <a:lstStyle/>
        <a:p>
          <a:endParaRPr lang="ru-RU"/>
        </a:p>
      </dgm:t>
    </dgm:pt>
    <dgm:pt modelId="{C3631355-EDA5-4637-945F-78790D58800E}" type="pres">
      <dgm:prSet presAssocID="{9578C87E-1693-4617-A3F0-78CED61CA8F4}" presName="gear1srcNode" presStyleLbl="node1" presStyleIdx="0" presStyleCnt="3"/>
      <dgm:spPr/>
      <dgm:t>
        <a:bodyPr/>
        <a:lstStyle/>
        <a:p>
          <a:endParaRPr lang="ru-RU"/>
        </a:p>
      </dgm:t>
    </dgm:pt>
    <dgm:pt modelId="{7B3CE53D-9ABB-46F0-B1E0-FA8D29B08E82}" type="pres">
      <dgm:prSet presAssocID="{9578C87E-1693-4617-A3F0-78CED61CA8F4}" presName="gear1dstNode" presStyleLbl="node1" presStyleIdx="0" presStyleCnt="3"/>
      <dgm:spPr/>
      <dgm:t>
        <a:bodyPr/>
        <a:lstStyle/>
        <a:p>
          <a:endParaRPr lang="ru-RU"/>
        </a:p>
      </dgm:t>
    </dgm:pt>
    <dgm:pt modelId="{52EA010F-4566-4260-803B-A52B23AB7991}" type="pres">
      <dgm:prSet presAssocID="{5B5BBC62-C3B4-41B2-9DBD-F283AAB359C5}" presName="gear2" presStyleLbl="node1" presStyleIdx="1" presStyleCnt="3" custScaleX="135895" custScaleY="118735">
        <dgm:presLayoutVars>
          <dgm:chMax val="1"/>
          <dgm:bulletEnabled val="1"/>
        </dgm:presLayoutVars>
      </dgm:prSet>
      <dgm:spPr/>
      <dgm:t>
        <a:bodyPr/>
        <a:lstStyle/>
        <a:p>
          <a:endParaRPr lang="ru-RU"/>
        </a:p>
      </dgm:t>
    </dgm:pt>
    <dgm:pt modelId="{BA6F235A-6AA0-4F08-BD51-D98E066B7386}" type="pres">
      <dgm:prSet presAssocID="{5B5BBC62-C3B4-41B2-9DBD-F283AAB359C5}" presName="gear2srcNode" presStyleLbl="node1" presStyleIdx="1" presStyleCnt="3"/>
      <dgm:spPr/>
      <dgm:t>
        <a:bodyPr/>
        <a:lstStyle/>
        <a:p>
          <a:endParaRPr lang="ru-RU"/>
        </a:p>
      </dgm:t>
    </dgm:pt>
    <dgm:pt modelId="{C3639DA5-DC28-4BD9-B2CC-F335E96912BC}" type="pres">
      <dgm:prSet presAssocID="{5B5BBC62-C3B4-41B2-9DBD-F283AAB359C5}" presName="gear2dstNode" presStyleLbl="node1" presStyleIdx="1" presStyleCnt="3"/>
      <dgm:spPr/>
      <dgm:t>
        <a:bodyPr/>
        <a:lstStyle/>
        <a:p>
          <a:endParaRPr lang="ru-RU"/>
        </a:p>
      </dgm:t>
    </dgm:pt>
    <dgm:pt modelId="{A6541F4F-29E5-450B-A1BE-08AF34EBBF51}" type="pres">
      <dgm:prSet presAssocID="{776CE52A-1E89-42C5-8A26-FB321C889C94}" presName="gear3" presStyleLbl="node1" presStyleIdx="2" presStyleCnt="3"/>
      <dgm:spPr/>
      <dgm:t>
        <a:bodyPr/>
        <a:lstStyle/>
        <a:p>
          <a:endParaRPr lang="ru-RU"/>
        </a:p>
      </dgm:t>
    </dgm:pt>
    <dgm:pt modelId="{CA6B7097-AE94-41DA-90E8-852D27E42A2B}" type="pres">
      <dgm:prSet presAssocID="{776CE52A-1E89-42C5-8A26-FB321C889C94}" presName="gear3tx" presStyleLbl="node1" presStyleIdx="2" presStyleCnt="3">
        <dgm:presLayoutVars>
          <dgm:chMax val="1"/>
          <dgm:bulletEnabled val="1"/>
        </dgm:presLayoutVars>
      </dgm:prSet>
      <dgm:spPr/>
      <dgm:t>
        <a:bodyPr/>
        <a:lstStyle/>
        <a:p>
          <a:endParaRPr lang="ru-RU"/>
        </a:p>
      </dgm:t>
    </dgm:pt>
    <dgm:pt modelId="{C8427AE6-95B1-469B-808A-997B9E9DFDD5}" type="pres">
      <dgm:prSet presAssocID="{776CE52A-1E89-42C5-8A26-FB321C889C94}" presName="gear3srcNode" presStyleLbl="node1" presStyleIdx="2" presStyleCnt="3"/>
      <dgm:spPr/>
      <dgm:t>
        <a:bodyPr/>
        <a:lstStyle/>
        <a:p>
          <a:endParaRPr lang="ru-RU"/>
        </a:p>
      </dgm:t>
    </dgm:pt>
    <dgm:pt modelId="{28097E9F-A515-4D98-A03B-494B94D6321E}" type="pres">
      <dgm:prSet presAssocID="{776CE52A-1E89-42C5-8A26-FB321C889C94}" presName="gear3dstNode" presStyleLbl="node1" presStyleIdx="2" presStyleCnt="3"/>
      <dgm:spPr/>
      <dgm:t>
        <a:bodyPr/>
        <a:lstStyle/>
        <a:p>
          <a:endParaRPr lang="ru-RU"/>
        </a:p>
      </dgm:t>
    </dgm:pt>
    <dgm:pt modelId="{F751330A-65EE-4F18-99FA-B396294D17CD}" type="pres">
      <dgm:prSet presAssocID="{794C2082-64D5-4882-8AE4-CBC06965189B}" presName="connector1" presStyleLbl="sibTrans2D1" presStyleIdx="0" presStyleCnt="3" custLinFactNeighborX="-2697" custLinFactNeighborY="-46894"/>
      <dgm:spPr/>
      <dgm:t>
        <a:bodyPr/>
        <a:lstStyle/>
        <a:p>
          <a:endParaRPr lang="ru-RU"/>
        </a:p>
      </dgm:t>
    </dgm:pt>
    <dgm:pt modelId="{C6D14047-C886-47BD-A69D-F7C3FFB2C7BD}" type="pres">
      <dgm:prSet presAssocID="{7F553C35-64ED-4ABC-9E9E-DACDF60A3A6D}" presName="connector2" presStyleLbl="sibTrans2D1" presStyleIdx="1" presStyleCnt="3" custLinFactNeighborX="23018" custLinFactNeighborY="-43227"/>
      <dgm:spPr/>
      <dgm:t>
        <a:bodyPr/>
        <a:lstStyle/>
        <a:p>
          <a:endParaRPr lang="ru-RU"/>
        </a:p>
      </dgm:t>
    </dgm:pt>
    <dgm:pt modelId="{CEE99C4B-4985-4587-9747-835E2F5585AF}" type="pres">
      <dgm:prSet presAssocID="{EC66FA76-9377-43DA-A15A-88E8E9489D9A}" presName="connector3" presStyleLbl="sibTrans2D1" presStyleIdx="2" presStyleCnt="3" custLinFactY="21699" custLinFactNeighborX="12741" custLinFactNeighborY="100000"/>
      <dgm:spPr/>
      <dgm:t>
        <a:bodyPr/>
        <a:lstStyle/>
        <a:p>
          <a:endParaRPr lang="ru-RU"/>
        </a:p>
      </dgm:t>
    </dgm:pt>
  </dgm:ptLst>
  <dgm:cxnLst>
    <dgm:cxn modelId="{FD04FBC0-0B48-4F5C-A58E-2584921A4C4C}" type="presOf" srcId="{776CE52A-1E89-42C5-8A26-FB321C889C94}" destId="{A6541F4F-29E5-450B-A1BE-08AF34EBBF51}" srcOrd="0" destOrd="0" presId="urn:microsoft.com/office/officeart/2005/8/layout/gear1"/>
    <dgm:cxn modelId="{DB8561AB-E5CA-4443-8F66-FEECC50F5C9F}" type="presOf" srcId="{9578C87E-1693-4617-A3F0-78CED61CA8F4}" destId="{7B3CE53D-9ABB-46F0-B1E0-FA8D29B08E82}" srcOrd="2" destOrd="0" presId="urn:microsoft.com/office/officeart/2005/8/layout/gear1"/>
    <dgm:cxn modelId="{5F3E1B0C-F753-4645-837A-3DD45747611F}" type="presOf" srcId="{794C2082-64D5-4882-8AE4-CBC06965189B}" destId="{F751330A-65EE-4F18-99FA-B396294D17CD}" srcOrd="0" destOrd="0" presId="urn:microsoft.com/office/officeart/2005/8/layout/gear1"/>
    <dgm:cxn modelId="{C4F9E0A5-F3FC-41B4-A15C-FA632E4CE63F}" type="presOf" srcId="{9578C87E-1693-4617-A3F0-78CED61CA8F4}" destId="{C3631355-EDA5-4637-945F-78790D58800E}" srcOrd="1" destOrd="0" presId="urn:microsoft.com/office/officeart/2005/8/layout/gear1"/>
    <dgm:cxn modelId="{6E1700EC-C5B1-44F9-B880-574C3F8756B2}" type="presOf" srcId="{776CE52A-1E89-42C5-8A26-FB321C889C94}" destId="{C8427AE6-95B1-469B-808A-997B9E9DFDD5}" srcOrd="2" destOrd="0" presId="urn:microsoft.com/office/officeart/2005/8/layout/gear1"/>
    <dgm:cxn modelId="{8B98A166-1877-4405-9CA2-0FFB177BF182}" type="presOf" srcId="{E3A370C0-8F23-4A57-84D0-904B8FB33B14}" destId="{CAD6176F-E1B4-40EE-9A50-9B9B9754C590}" srcOrd="0" destOrd="0" presId="urn:microsoft.com/office/officeart/2005/8/layout/gear1"/>
    <dgm:cxn modelId="{DB234754-FF13-48E5-AFB1-9BE3F4D76B85}" srcId="{E3A370C0-8F23-4A57-84D0-904B8FB33B14}" destId="{5B5BBC62-C3B4-41B2-9DBD-F283AAB359C5}" srcOrd="1" destOrd="0" parTransId="{F303D9F1-EB63-4078-9C61-1A426377BFD9}" sibTransId="{7F553C35-64ED-4ABC-9E9E-DACDF60A3A6D}"/>
    <dgm:cxn modelId="{0592E4E0-D6A3-4570-806E-273F98801CED}" type="presOf" srcId="{5B5BBC62-C3B4-41B2-9DBD-F283AAB359C5}" destId="{52EA010F-4566-4260-803B-A52B23AB7991}" srcOrd="0" destOrd="0" presId="urn:microsoft.com/office/officeart/2005/8/layout/gear1"/>
    <dgm:cxn modelId="{15E34AC2-AB2D-4B8E-ABCA-292A54D0D725}" type="presOf" srcId="{776CE52A-1E89-42C5-8A26-FB321C889C94}" destId="{28097E9F-A515-4D98-A03B-494B94D6321E}" srcOrd="3" destOrd="0" presId="urn:microsoft.com/office/officeart/2005/8/layout/gear1"/>
    <dgm:cxn modelId="{8059AF06-17AA-4E0F-8457-1A84431212FB}" type="presOf" srcId="{776CE52A-1E89-42C5-8A26-FB321C889C94}" destId="{CA6B7097-AE94-41DA-90E8-852D27E42A2B}" srcOrd="1" destOrd="0" presId="urn:microsoft.com/office/officeart/2005/8/layout/gear1"/>
    <dgm:cxn modelId="{15124C61-CEA8-4310-B6D1-AC5EE8778DAE}" srcId="{E3A370C0-8F23-4A57-84D0-904B8FB33B14}" destId="{9578C87E-1693-4617-A3F0-78CED61CA8F4}" srcOrd="0" destOrd="0" parTransId="{5653C612-046F-4E65-9680-933F4DD629E8}" sibTransId="{794C2082-64D5-4882-8AE4-CBC06965189B}"/>
    <dgm:cxn modelId="{639349CB-819B-4905-9EED-9C8DD874DA49}" type="presOf" srcId="{EC66FA76-9377-43DA-A15A-88E8E9489D9A}" destId="{CEE99C4B-4985-4587-9747-835E2F5585AF}" srcOrd="0" destOrd="0" presId="urn:microsoft.com/office/officeart/2005/8/layout/gear1"/>
    <dgm:cxn modelId="{30578BA8-8AE7-4ABE-AD20-1FBFDA97FD56}" srcId="{E3A370C0-8F23-4A57-84D0-904B8FB33B14}" destId="{776CE52A-1E89-42C5-8A26-FB321C889C94}" srcOrd="2" destOrd="0" parTransId="{787E6D0F-5934-42F0-B6D2-0260CE0F0126}" sibTransId="{EC66FA76-9377-43DA-A15A-88E8E9489D9A}"/>
    <dgm:cxn modelId="{10A82E04-E940-4A30-A18C-059C589F567D}" type="presOf" srcId="{7F553C35-64ED-4ABC-9E9E-DACDF60A3A6D}" destId="{C6D14047-C886-47BD-A69D-F7C3FFB2C7BD}" srcOrd="0" destOrd="0" presId="urn:microsoft.com/office/officeart/2005/8/layout/gear1"/>
    <dgm:cxn modelId="{8D8D9195-5221-40BB-905F-E46066DE77AC}" type="presOf" srcId="{9578C87E-1693-4617-A3F0-78CED61CA8F4}" destId="{212F48B9-45CB-4146-9E0D-1934C846FBEA}" srcOrd="0" destOrd="0" presId="urn:microsoft.com/office/officeart/2005/8/layout/gear1"/>
    <dgm:cxn modelId="{51D4873C-3618-4527-9468-66774BC40C32}" type="presOf" srcId="{5B5BBC62-C3B4-41B2-9DBD-F283AAB359C5}" destId="{BA6F235A-6AA0-4F08-BD51-D98E066B7386}" srcOrd="1" destOrd="0" presId="urn:microsoft.com/office/officeart/2005/8/layout/gear1"/>
    <dgm:cxn modelId="{8CC6E301-9254-4C42-BDA7-043EC92FA9F0}" type="presOf" srcId="{5B5BBC62-C3B4-41B2-9DBD-F283AAB359C5}" destId="{C3639DA5-DC28-4BD9-B2CC-F335E96912BC}" srcOrd="2" destOrd="0" presId="urn:microsoft.com/office/officeart/2005/8/layout/gear1"/>
    <dgm:cxn modelId="{76367E44-C52D-421A-AC0E-BA1F34355263}" type="presParOf" srcId="{CAD6176F-E1B4-40EE-9A50-9B9B9754C590}" destId="{212F48B9-45CB-4146-9E0D-1934C846FBEA}" srcOrd="0" destOrd="0" presId="urn:microsoft.com/office/officeart/2005/8/layout/gear1"/>
    <dgm:cxn modelId="{B67EFE6C-CB61-4D41-BF12-87F904086145}" type="presParOf" srcId="{CAD6176F-E1B4-40EE-9A50-9B9B9754C590}" destId="{C3631355-EDA5-4637-945F-78790D58800E}" srcOrd="1" destOrd="0" presId="urn:microsoft.com/office/officeart/2005/8/layout/gear1"/>
    <dgm:cxn modelId="{7CE08EB3-8AB8-4E97-864B-1F49B52F76F3}" type="presParOf" srcId="{CAD6176F-E1B4-40EE-9A50-9B9B9754C590}" destId="{7B3CE53D-9ABB-46F0-B1E0-FA8D29B08E82}" srcOrd="2" destOrd="0" presId="urn:microsoft.com/office/officeart/2005/8/layout/gear1"/>
    <dgm:cxn modelId="{0DEF04C0-B438-4BEA-9DF7-78E077AEACEB}" type="presParOf" srcId="{CAD6176F-E1B4-40EE-9A50-9B9B9754C590}" destId="{52EA010F-4566-4260-803B-A52B23AB7991}" srcOrd="3" destOrd="0" presId="urn:microsoft.com/office/officeart/2005/8/layout/gear1"/>
    <dgm:cxn modelId="{4D6D3406-2B03-46B2-9299-90B9107D4423}" type="presParOf" srcId="{CAD6176F-E1B4-40EE-9A50-9B9B9754C590}" destId="{BA6F235A-6AA0-4F08-BD51-D98E066B7386}" srcOrd="4" destOrd="0" presId="urn:microsoft.com/office/officeart/2005/8/layout/gear1"/>
    <dgm:cxn modelId="{5B33DD7D-1FC7-4242-AD97-D3C44D3AC5E2}" type="presParOf" srcId="{CAD6176F-E1B4-40EE-9A50-9B9B9754C590}" destId="{C3639DA5-DC28-4BD9-B2CC-F335E96912BC}" srcOrd="5" destOrd="0" presId="urn:microsoft.com/office/officeart/2005/8/layout/gear1"/>
    <dgm:cxn modelId="{EEEB0CF5-29E2-4B35-AB3A-90E84EB6CB52}" type="presParOf" srcId="{CAD6176F-E1B4-40EE-9A50-9B9B9754C590}" destId="{A6541F4F-29E5-450B-A1BE-08AF34EBBF51}" srcOrd="6" destOrd="0" presId="urn:microsoft.com/office/officeart/2005/8/layout/gear1"/>
    <dgm:cxn modelId="{6F0DB960-0756-4F2D-A86B-B00DF5C5EBD2}" type="presParOf" srcId="{CAD6176F-E1B4-40EE-9A50-9B9B9754C590}" destId="{CA6B7097-AE94-41DA-90E8-852D27E42A2B}" srcOrd="7" destOrd="0" presId="urn:microsoft.com/office/officeart/2005/8/layout/gear1"/>
    <dgm:cxn modelId="{C0D35CEC-3394-43D3-8D27-35D663D70D8A}" type="presParOf" srcId="{CAD6176F-E1B4-40EE-9A50-9B9B9754C590}" destId="{C8427AE6-95B1-469B-808A-997B9E9DFDD5}" srcOrd="8" destOrd="0" presId="urn:microsoft.com/office/officeart/2005/8/layout/gear1"/>
    <dgm:cxn modelId="{5528ECB0-BFE0-4473-B5EE-E4C29DEC1594}" type="presParOf" srcId="{CAD6176F-E1B4-40EE-9A50-9B9B9754C590}" destId="{28097E9F-A515-4D98-A03B-494B94D6321E}" srcOrd="9" destOrd="0" presId="urn:microsoft.com/office/officeart/2005/8/layout/gear1"/>
    <dgm:cxn modelId="{4F8C166D-F18A-47BE-BEF3-7C8F19D1E016}" type="presParOf" srcId="{CAD6176F-E1B4-40EE-9A50-9B9B9754C590}" destId="{F751330A-65EE-4F18-99FA-B396294D17CD}" srcOrd="10" destOrd="0" presId="urn:microsoft.com/office/officeart/2005/8/layout/gear1"/>
    <dgm:cxn modelId="{C775CF2E-C217-40DE-9B3F-F1242A4889A2}" type="presParOf" srcId="{CAD6176F-E1B4-40EE-9A50-9B9B9754C590}" destId="{C6D14047-C886-47BD-A69D-F7C3FFB2C7BD}" srcOrd="11" destOrd="0" presId="urn:microsoft.com/office/officeart/2005/8/layout/gear1"/>
    <dgm:cxn modelId="{43E328A5-BEC8-4552-A953-422A69B748D1}" type="presParOf" srcId="{CAD6176F-E1B4-40EE-9A50-9B9B9754C590}" destId="{CEE99C4B-4985-4587-9747-835E2F5585AF}"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F48B9-45CB-4146-9E0D-1934C846FBEA}">
      <dsp:nvSpPr>
        <dsp:cNvPr id="0" name=""/>
        <dsp:cNvSpPr/>
      </dsp:nvSpPr>
      <dsp:spPr>
        <a:xfrm>
          <a:off x="3007094" y="1900737"/>
          <a:ext cx="2323124" cy="2323124"/>
        </a:xfrm>
        <a:prstGeom prst="gear9">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b="1" kern="1200" dirty="0">
              <a:effectLst/>
              <a:latin typeface="+mn-lt"/>
              <a:ea typeface="Calibri" panose="020F0502020204030204" pitchFamily="34" charset="0"/>
              <a:cs typeface="Arial" panose="020B0604020202020204" pitchFamily="34" charset="0"/>
            </a:rPr>
            <a:t>Ми з Вами й для Вас!</a:t>
          </a:r>
          <a:endParaRPr lang="uk-UA" sz="2400" b="1" kern="1200" dirty="0">
            <a:latin typeface="+mn-lt"/>
          </a:endParaRPr>
        </a:p>
      </dsp:txBody>
      <dsp:txXfrm>
        <a:off x="3474145" y="2444918"/>
        <a:ext cx="1389022" cy="1194133"/>
      </dsp:txXfrm>
    </dsp:sp>
    <dsp:sp modelId="{52EA010F-4566-4260-803B-A52B23AB7991}">
      <dsp:nvSpPr>
        <dsp:cNvPr id="0" name=""/>
        <dsp:cNvSpPr/>
      </dsp:nvSpPr>
      <dsp:spPr>
        <a:xfrm>
          <a:off x="1350741" y="1193367"/>
          <a:ext cx="2296006" cy="2006081"/>
        </a:xfrm>
        <a:prstGeom prst="gear6">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b="1" kern="1200" dirty="0">
              <a:effectLst/>
              <a:latin typeface="+mn-lt"/>
              <a:ea typeface="Calibri" panose="020F0502020204030204" pitchFamily="34" charset="0"/>
              <a:cs typeface="Arial" panose="020B0604020202020204" pitchFamily="34" charset="0"/>
            </a:rPr>
            <a:t>Ми діємо! </a:t>
          </a:r>
          <a:endParaRPr lang="uk-UA" sz="2400" b="1" kern="1200" dirty="0">
            <a:latin typeface="+mn-lt"/>
          </a:endParaRPr>
        </a:p>
      </dsp:txBody>
      <dsp:txXfrm>
        <a:off x="1897922" y="1701456"/>
        <a:ext cx="1201644" cy="989903"/>
      </dsp:txXfrm>
    </dsp:sp>
    <dsp:sp modelId="{A6541F4F-29E5-450B-A1BE-08AF34EBBF51}">
      <dsp:nvSpPr>
        <dsp:cNvPr id="0" name=""/>
        <dsp:cNvSpPr/>
      </dsp:nvSpPr>
      <dsp:spPr>
        <a:xfrm rot="20700000">
          <a:off x="2600289" y="186022"/>
          <a:ext cx="1655409" cy="1655409"/>
        </a:xfrm>
        <a:prstGeom prst="gear6">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b="1" kern="1200" dirty="0">
              <a:effectLst/>
              <a:latin typeface="+mn-lt"/>
              <a:ea typeface="Calibri" panose="020F0502020204030204" pitchFamily="34" charset="0"/>
              <a:cs typeface="Arial" panose="020B0604020202020204" pitchFamily="34" charset="0"/>
            </a:rPr>
            <a:t>Ми є!</a:t>
          </a:r>
          <a:endParaRPr lang="uk-UA" sz="2400" b="1" kern="1200" dirty="0">
            <a:latin typeface="+mn-lt"/>
          </a:endParaRPr>
        </a:p>
      </dsp:txBody>
      <dsp:txXfrm rot="-20700000">
        <a:off x="2963369" y="549102"/>
        <a:ext cx="929249" cy="929249"/>
      </dsp:txXfrm>
    </dsp:sp>
    <dsp:sp modelId="{F751330A-65EE-4F18-99FA-B396294D17CD}">
      <dsp:nvSpPr>
        <dsp:cNvPr id="0" name=""/>
        <dsp:cNvSpPr/>
      </dsp:nvSpPr>
      <dsp:spPr>
        <a:xfrm>
          <a:off x="2747101" y="155559"/>
          <a:ext cx="2973598" cy="2973598"/>
        </a:xfrm>
        <a:prstGeom prst="circularArrow">
          <a:avLst>
            <a:gd name="adj1" fmla="val 4687"/>
            <a:gd name="adj2" fmla="val 299029"/>
            <a:gd name="adj3" fmla="val 2516939"/>
            <a:gd name="adj4" fmla="val 15859611"/>
            <a:gd name="adj5" fmla="val 5469"/>
          </a:avLst>
        </a:prstGeom>
        <a:solidFill>
          <a:schemeClr val="accent5">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6D14047-C886-47BD-A69D-F7C3FFB2C7BD}">
      <dsp:nvSpPr>
        <dsp:cNvPr id="0" name=""/>
        <dsp:cNvSpPr/>
      </dsp:nvSpPr>
      <dsp:spPr>
        <a:xfrm>
          <a:off x="1852062" y="43754"/>
          <a:ext cx="2160505" cy="2160505"/>
        </a:xfrm>
        <a:prstGeom prst="leftCircularArrow">
          <a:avLst>
            <a:gd name="adj1" fmla="val 6452"/>
            <a:gd name="adj2" fmla="val 429999"/>
            <a:gd name="adj3" fmla="val 10489124"/>
            <a:gd name="adj4" fmla="val 14837806"/>
            <a:gd name="adj5" fmla="val 7527"/>
          </a:avLst>
        </a:prstGeom>
        <a:solidFill>
          <a:schemeClr val="accent5">
            <a:shade val="90000"/>
            <a:hueOff val="66700"/>
            <a:satOff val="16927"/>
            <a:lumOff val="744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EE99C4B-4985-4587-9747-835E2F5585AF}">
      <dsp:nvSpPr>
        <dsp:cNvPr id="0" name=""/>
        <dsp:cNvSpPr/>
      </dsp:nvSpPr>
      <dsp:spPr>
        <a:xfrm>
          <a:off x="2514172" y="2658228"/>
          <a:ext cx="2329459" cy="2329459"/>
        </a:xfrm>
        <a:prstGeom prst="circularArrow">
          <a:avLst>
            <a:gd name="adj1" fmla="val 5984"/>
            <a:gd name="adj2" fmla="val 394124"/>
            <a:gd name="adj3" fmla="val 13313824"/>
            <a:gd name="adj4" fmla="val 10508221"/>
            <a:gd name="adj5" fmla="val 6981"/>
          </a:avLst>
        </a:prstGeom>
        <a:solidFill>
          <a:schemeClr val="accent5">
            <a:shade val="90000"/>
            <a:hueOff val="66700"/>
            <a:satOff val="16927"/>
            <a:lumOff val="744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695282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eb2014fdb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eb2014fdb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b2014fdb4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b2014fdb4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eb205fd2b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eb205fd2b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eb205fd2b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eb205fd2b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eb205fd2b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eb205fd2b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eb205fd2b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eb205fd2b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eb205fd2b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eb205fd2b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eb205fd2b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eb205fd2b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eb205fd2b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eb205fd2b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eb205fd2b6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eb205fd2b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eb205fd2b6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eb205fd2b6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eb2014fdb4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eb2014fdb4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b2014fdb4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b2014fdb4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b2014fdb4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b2014fdb4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eb2014fdb4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eb2014fdb4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b2014fdb4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b2014fdb4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eb205fd2b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eb205fd2b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b2014fdb4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b2014fdb4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1661125" y="3180025"/>
            <a:ext cx="84429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05" name="Google Shape;105;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3"/>
          <p:cNvSpPr txBox="1">
            <a:spLocks noGrp="1"/>
          </p:cNvSpPr>
          <p:nvPr>
            <p:ph type="body" idx="1"/>
          </p:nvPr>
        </p:nvSpPr>
        <p:spPr>
          <a:xfrm>
            <a:off x="1661125" y="4302325"/>
            <a:ext cx="8442900" cy="881100"/>
          </a:xfrm>
          <a:prstGeom prst="rect">
            <a:avLst/>
          </a:prstGeom>
        </p:spPr>
        <p:txBody>
          <a:bodyPr spcFirstLastPara="1" wrap="square" lIns="121900" tIns="121900" rIns="121900" bIns="121900" anchor="t" anchorCtr="0">
            <a:normAutofit/>
          </a:bodyPr>
          <a:lstStyle>
            <a:lvl1pPr marL="457200" lvl="0" indent="-342900" algn="ctr" rtl="0">
              <a:spcBef>
                <a:spcPts val="0"/>
              </a:spcBef>
              <a:spcAft>
                <a:spcPts val="0"/>
              </a:spcAft>
              <a:buSzPts val="1800"/>
              <a:buChar char="●"/>
              <a:defRPr/>
            </a:lvl1pPr>
            <a:lvl2pPr marL="914400" lvl="1" indent="-342900" algn="ctr" rtl="0">
              <a:spcBef>
                <a:spcPts val="0"/>
              </a:spcBef>
              <a:spcAft>
                <a:spcPts val="0"/>
              </a:spcAft>
              <a:buSzPts val="1800"/>
              <a:buChar char="○"/>
              <a:defRPr/>
            </a:lvl2pPr>
            <a:lvl3pPr marL="1371600" lvl="2" indent="-342900" algn="ctr" rtl="0">
              <a:spcBef>
                <a:spcPts val="0"/>
              </a:spcBef>
              <a:spcAft>
                <a:spcPts val="0"/>
              </a:spcAft>
              <a:buSzPts val="1800"/>
              <a:buChar char="■"/>
              <a:defRPr/>
            </a:lvl3pPr>
            <a:lvl4pPr marL="1828800" lvl="3" indent="-342900" algn="ctr" rtl="0">
              <a:spcBef>
                <a:spcPts val="0"/>
              </a:spcBef>
              <a:spcAft>
                <a:spcPts val="0"/>
              </a:spcAft>
              <a:buSzPts val="1800"/>
              <a:buChar char="●"/>
              <a:defRPr/>
            </a:lvl4pPr>
            <a:lvl5pPr marL="2286000" lvl="4" indent="-342900" algn="ctr" rtl="0">
              <a:spcBef>
                <a:spcPts val="0"/>
              </a:spcBef>
              <a:spcAft>
                <a:spcPts val="0"/>
              </a:spcAft>
              <a:buSzPts val="1800"/>
              <a:buChar char="○"/>
              <a:defRPr/>
            </a:lvl5pPr>
            <a:lvl6pPr marL="2743200" lvl="5" indent="-342900" algn="ctr" rtl="0">
              <a:spcBef>
                <a:spcPts val="0"/>
              </a:spcBef>
              <a:spcAft>
                <a:spcPts val="0"/>
              </a:spcAft>
              <a:buSzPts val="1800"/>
              <a:buChar char="■"/>
              <a:defRPr/>
            </a:lvl6pPr>
            <a:lvl7pPr marL="3200400" lvl="6" indent="-342900" algn="ctr" rtl="0">
              <a:spcBef>
                <a:spcPts val="0"/>
              </a:spcBef>
              <a:spcAft>
                <a:spcPts val="0"/>
              </a:spcAft>
              <a:buSzPts val="1800"/>
              <a:buChar char="●"/>
              <a:defRPr/>
            </a:lvl7pPr>
            <a:lvl8pPr marL="3657600" lvl="7" indent="-342900" algn="ctr" rtl="0">
              <a:spcBef>
                <a:spcPts val="0"/>
              </a:spcBef>
              <a:spcAft>
                <a:spcPts val="0"/>
              </a:spcAft>
              <a:buSzPts val="1800"/>
              <a:buChar char="○"/>
              <a:defRPr/>
            </a:lvl8pPr>
            <a:lvl9pPr marL="4114800" lvl="8" indent="-342900" algn="ctr" rtl="0">
              <a:spcBef>
                <a:spcPts val="0"/>
              </a:spcBef>
              <a:spcAft>
                <a:spcPts val="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1760350" y="1427600"/>
            <a:ext cx="84759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09" name="Google Shape;109;p4"/>
          <p:cNvSpPr txBox="1">
            <a:spLocks noGrp="1"/>
          </p:cNvSpPr>
          <p:nvPr>
            <p:ph type="body" idx="1"/>
          </p:nvPr>
        </p:nvSpPr>
        <p:spPr>
          <a:xfrm>
            <a:off x="1760350" y="2574300"/>
            <a:ext cx="8475900" cy="2635500"/>
          </a:xfrm>
          <a:prstGeom prst="rect">
            <a:avLst/>
          </a:prstGeom>
        </p:spPr>
        <p:txBody>
          <a:bodyPr spcFirstLastPara="1" wrap="square" lIns="121900" tIns="121900" rIns="121900" bIns="121900" anchor="t" anchorCtr="0">
            <a:norm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10" name="Google Shape;110;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1597550" y="1178350"/>
            <a:ext cx="8760600" cy="760200"/>
          </a:xfrm>
          <a:prstGeom prst="rect">
            <a:avLst/>
          </a:prstGeom>
        </p:spPr>
        <p:txBody>
          <a:bodyPr spcFirstLastPara="1" wrap="square" lIns="121900" tIns="121900" rIns="121900" bIns="121900" anchor="t" anchorCtr="0">
            <a:norm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41" name="Google Shape;141;p8"/>
          <p:cNvSpPr txBox="1">
            <a:spLocks noGrp="1"/>
          </p:cNvSpPr>
          <p:nvPr>
            <p:ph type="body" idx="1"/>
          </p:nvPr>
        </p:nvSpPr>
        <p:spPr>
          <a:xfrm>
            <a:off x="1597538" y="2330892"/>
            <a:ext cx="4112400" cy="32043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42" name="Google Shape;142;p8"/>
          <p:cNvSpPr txBox="1">
            <a:spLocks noGrp="1"/>
          </p:cNvSpPr>
          <p:nvPr>
            <p:ph type="body" idx="2"/>
          </p:nvPr>
        </p:nvSpPr>
        <p:spPr>
          <a:xfrm>
            <a:off x="6245621" y="2330892"/>
            <a:ext cx="4112400" cy="32043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43" name="Google Shape;143;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4"/>
        <p:cNvGrpSpPr/>
        <p:nvPr/>
      </p:nvGrpSpPr>
      <p:grpSpPr>
        <a:xfrm>
          <a:off x="0" y="0"/>
          <a:ext cx="0" cy="0"/>
          <a:chOff x="0" y="0"/>
          <a:chExt cx="0" cy="0"/>
        </a:xfrm>
      </p:grpSpPr>
      <p:sp>
        <p:nvSpPr>
          <p:cNvPr id="175" name="Google Shape;175;p12"/>
          <p:cNvSpPr txBox="1">
            <a:spLocks noGrp="1"/>
          </p:cNvSpPr>
          <p:nvPr>
            <p:ph type="title"/>
          </p:nvPr>
        </p:nvSpPr>
        <p:spPr>
          <a:xfrm>
            <a:off x="5449335" y="2097650"/>
            <a:ext cx="4872900" cy="7632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45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176" name="Google Shape;176;p12"/>
          <p:cNvSpPr txBox="1">
            <a:spLocks noGrp="1"/>
          </p:cNvSpPr>
          <p:nvPr>
            <p:ph type="body" idx="1"/>
          </p:nvPr>
        </p:nvSpPr>
        <p:spPr>
          <a:xfrm>
            <a:off x="5449325" y="3033825"/>
            <a:ext cx="4872900" cy="1726500"/>
          </a:xfrm>
          <a:prstGeom prst="rect">
            <a:avLst/>
          </a:prstGeom>
        </p:spPr>
        <p:txBody>
          <a:bodyPr spcFirstLastPara="1" wrap="square" lIns="121900" tIns="121900" rIns="121900" bIns="121900" anchor="t" anchorCtr="0">
            <a:norm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77" name="Google Shape;177;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78" name="Google Shape;178;p12"/>
          <p:cNvSpPr>
            <a:spLocks noGrp="1"/>
          </p:cNvSpPr>
          <p:nvPr>
            <p:ph type="pic" idx="2"/>
          </p:nvPr>
        </p:nvSpPr>
        <p:spPr>
          <a:xfrm>
            <a:off x="1951275" y="1967550"/>
            <a:ext cx="2194200" cy="2194200"/>
          </a:xfrm>
          <a:prstGeom prst="ellipse">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and image right">
  <p:cSld name="ONE_COLUMN_TEXT_1_1">
    <p:spTree>
      <p:nvGrpSpPr>
        <p:cNvPr id="1" name="Shape 184"/>
        <p:cNvGrpSpPr/>
        <p:nvPr/>
      </p:nvGrpSpPr>
      <p:grpSpPr>
        <a:xfrm>
          <a:off x="0" y="0"/>
          <a:ext cx="0" cy="0"/>
          <a:chOff x="0" y="0"/>
          <a:chExt cx="0" cy="0"/>
        </a:xfrm>
      </p:grpSpPr>
      <p:sp>
        <p:nvSpPr>
          <p:cNvPr id="185" name="Google Shape;185;p14"/>
          <p:cNvSpPr txBox="1">
            <a:spLocks noGrp="1"/>
          </p:cNvSpPr>
          <p:nvPr>
            <p:ph type="title"/>
          </p:nvPr>
        </p:nvSpPr>
        <p:spPr>
          <a:xfrm>
            <a:off x="1891100" y="1483500"/>
            <a:ext cx="4356300" cy="2612400"/>
          </a:xfrm>
          <a:prstGeom prst="rect">
            <a:avLst/>
          </a:prstGeom>
        </p:spPr>
        <p:txBody>
          <a:bodyPr spcFirstLastPara="1" wrap="square" lIns="121900" tIns="121900" rIns="121900" bIns="121900" anchor="ctr" anchorCtr="0">
            <a:normAutofit/>
          </a:bodyPr>
          <a:lstStyle>
            <a:lvl1pPr lvl="0" rtl="0">
              <a:lnSpc>
                <a:spcPct val="80000"/>
              </a:lnSpc>
              <a:spcBef>
                <a:spcPts val="0"/>
              </a:spcBef>
              <a:spcAft>
                <a:spcPts val="0"/>
              </a:spcAft>
              <a:buSzPts val="3200"/>
              <a:buNone/>
              <a:defRPr sz="50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86" name="Google Shape;186;p14"/>
          <p:cNvSpPr txBox="1">
            <a:spLocks noGrp="1"/>
          </p:cNvSpPr>
          <p:nvPr>
            <p:ph type="body" idx="1"/>
          </p:nvPr>
        </p:nvSpPr>
        <p:spPr>
          <a:xfrm>
            <a:off x="1891100" y="4095950"/>
            <a:ext cx="4356300" cy="1320600"/>
          </a:xfrm>
          <a:prstGeom prst="rect">
            <a:avLst/>
          </a:prstGeom>
        </p:spPr>
        <p:txBody>
          <a:bodyPr spcFirstLastPara="1" wrap="square" lIns="121900" tIns="121900" rIns="121900" bIns="121900" anchor="t" anchorCtr="0">
            <a:normAutofit/>
          </a:bodyPr>
          <a:lstStyle>
            <a:lvl1pPr marL="457200" lvl="0" indent="-342900" rtl="0">
              <a:spcBef>
                <a:spcPts val="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87" name="Google Shape;187;p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8" name="Google Shape;188;p14"/>
          <p:cNvSpPr>
            <a:spLocks noGrp="1"/>
          </p:cNvSpPr>
          <p:nvPr>
            <p:ph type="pic" idx="2"/>
          </p:nvPr>
        </p:nvSpPr>
        <p:spPr>
          <a:xfrm>
            <a:off x="6673600" y="1180575"/>
            <a:ext cx="3539400" cy="44061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7"/>
        <p:cNvGrpSpPr/>
        <p:nvPr/>
      </p:nvGrpSpPr>
      <p:grpSpPr>
        <a:xfrm>
          <a:off x="0" y="0"/>
          <a:ext cx="0" cy="0"/>
          <a:chOff x="0" y="0"/>
          <a:chExt cx="0" cy="0"/>
        </a:xfrm>
      </p:grpSpPr>
      <p:sp>
        <p:nvSpPr>
          <p:cNvPr id="208" name="Google Shape;208;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1"/>
          <p:cNvSpPr>
            <a:spLocks noGrp="1" noChangeArrowheads="1"/>
          </p:cNvSpPr>
          <p:nvPr>
            <p:ph type="dt" sz="half" idx="10"/>
          </p:nvPr>
        </p:nvSpPr>
        <p:spPr>
          <a:xfrm>
            <a:off x="1117601" y="6245225"/>
            <a:ext cx="2535767" cy="476250"/>
          </a:xfrm>
          <a:prstGeom prst="rect">
            <a:avLst/>
          </a:prstGeom>
        </p:spPr>
        <p:txBody>
          <a:bodyPr/>
          <a:lstStyle>
            <a:lvl1pPr>
              <a:defRPr/>
            </a:lvl1pPr>
          </a:lstStyle>
          <a:p>
            <a:pPr>
              <a:defRPr/>
            </a:pPr>
            <a:fld id="{4D6FA655-82F8-41EB-AE2C-C6BF32CE86DE}" type="datetimeFigureOut">
              <a:rPr lang="ru-RU"/>
              <a:pPr>
                <a:defRPr/>
              </a:pPr>
              <a:t>13.09.2024</a:t>
            </a:fld>
            <a:endParaRPr lang="ru-RU"/>
          </a:p>
        </p:txBody>
      </p:sp>
      <p:sp>
        <p:nvSpPr>
          <p:cNvPr id="5" name="Rectangle 12"/>
          <p:cNvSpPr>
            <a:spLocks noGrp="1" noChangeArrowheads="1"/>
          </p:cNvSpPr>
          <p:nvPr>
            <p:ph type="ftr" sz="quarter" idx="11"/>
          </p:nvPr>
        </p:nvSpPr>
        <p:spPr>
          <a:xfrm>
            <a:off x="4572000" y="6245225"/>
            <a:ext cx="3860800" cy="476250"/>
          </a:xfrm>
          <a:prstGeom prst="rect">
            <a:avLst/>
          </a:prstGeom>
        </p:spPr>
        <p:txBody>
          <a:bodyPr/>
          <a:lstStyle>
            <a:lvl1pPr>
              <a:defRPr/>
            </a:lvl1pPr>
          </a:lstStyle>
          <a:p>
            <a:pPr>
              <a:defRPr/>
            </a:pPr>
            <a:endParaRPr lang="ru-RU"/>
          </a:p>
        </p:txBody>
      </p:sp>
      <p:sp>
        <p:nvSpPr>
          <p:cNvPr id="6" name="Rectangle 13"/>
          <p:cNvSpPr>
            <a:spLocks noGrp="1" noChangeArrowheads="1"/>
          </p:cNvSpPr>
          <p:nvPr>
            <p:ph type="sldNum" sz="quarter" idx="12"/>
          </p:nvPr>
        </p:nvSpPr>
        <p:spPr/>
        <p:txBody>
          <a:bodyPr/>
          <a:lstStyle>
            <a:lvl1pPr>
              <a:defRPr/>
            </a:lvl1pPr>
          </a:lstStyle>
          <a:p>
            <a:fld id="{B0292C92-E265-4A55-AA9E-9EA5D4A2DFF5}" type="slidenum">
              <a:rPr lang="ru-RU" altLang="uk-UA"/>
              <a:pPr/>
              <a:t>‹#›</a:t>
            </a:fld>
            <a:endParaRPr lang="ru-RU" altLang="uk-UA"/>
          </a:p>
        </p:txBody>
      </p:sp>
    </p:spTree>
    <p:extLst>
      <p:ext uri="{BB962C8B-B14F-4D97-AF65-F5344CB8AC3E}">
        <p14:creationId xmlns:p14="http://schemas.microsoft.com/office/powerpoint/2010/main" val="327875010"/>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4"/>
        <p:cNvGrpSpPr/>
        <p:nvPr/>
      </p:nvGrpSpPr>
      <p:grpSpPr>
        <a:xfrm>
          <a:off x="0" y="0"/>
          <a:ext cx="0" cy="0"/>
          <a:chOff x="0" y="0"/>
          <a:chExt cx="0" cy="0"/>
        </a:xfrm>
      </p:grpSpPr>
      <p:sp>
        <p:nvSpPr>
          <p:cNvPr id="145" name="Google Shape;145;p9"/>
          <p:cNvSpPr txBox="1">
            <a:spLocks noGrp="1"/>
          </p:cNvSpPr>
          <p:nvPr>
            <p:ph type="title"/>
          </p:nvPr>
        </p:nvSpPr>
        <p:spPr>
          <a:xfrm>
            <a:off x="1606850" y="1020375"/>
            <a:ext cx="8730900" cy="769200"/>
          </a:xfrm>
          <a:prstGeom prst="rect">
            <a:avLst/>
          </a:prstGeom>
        </p:spPr>
        <p:txBody>
          <a:bodyPr spcFirstLastPara="1" wrap="square" lIns="121900" tIns="121900" rIns="121900" bIns="121900" anchor="t" anchorCtr="0">
            <a:normAutofit/>
          </a:bodyPr>
          <a:lstStyle>
            <a:lvl1pPr lvl="0" algn="ctr" rtl="0">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46" name="Google Shape;146;p9"/>
          <p:cNvSpPr txBox="1">
            <a:spLocks noGrp="1"/>
          </p:cNvSpPr>
          <p:nvPr>
            <p:ph type="body" idx="1"/>
          </p:nvPr>
        </p:nvSpPr>
        <p:spPr>
          <a:xfrm>
            <a:off x="1976306" y="4540939"/>
            <a:ext cx="2588700" cy="10248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6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147" name="Google Shape;147;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8" name="Google Shape;148;p9"/>
          <p:cNvSpPr txBox="1">
            <a:spLocks noGrp="1"/>
          </p:cNvSpPr>
          <p:nvPr>
            <p:ph type="subTitle" idx="2"/>
          </p:nvPr>
        </p:nvSpPr>
        <p:spPr>
          <a:xfrm>
            <a:off x="1976306" y="3946250"/>
            <a:ext cx="2588700" cy="627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400">
                <a:latin typeface="Sriracha"/>
                <a:ea typeface="Sriracha"/>
                <a:cs typeface="Sriracha"/>
                <a:sym typeface="Srirach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9" name="Google Shape;149;p9"/>
          <p:cNvSpPr txBox="1">
            <a:spLocks noGrp="1"/>
          </p:cNvSpPr>
          <p:nvPr>
            <p:ph type="body" idx="3"/>
          </p:nvPr>
        </p:nvSpPr>
        <p:spPr>
          <a:xfrm>
            <a:off x="4721460" y="4540944"/>
            <a:ext cx="2588700" cy="10248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6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150" name="Google Shape;150;p9"/>
          <p:cNvSpPr txBox="1">
            <a:spLocks noGrp="1"/>
          </p:cNvSpPr>
          <p:nvPr>
            <p:ph type="subTitle" idx="4"/>
          </p:nvPr>
        </p:nvSpPr>
        <p:spPr>
          <a:xfrm>
            <a:off x="4721460" y="3946255"/>
            <a:ext cx="2588700" cy="627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400">
                <a:latin typeface="Sriracha"/>
                <a:ea typeface="Sriracha"/>
                <a:cs typeface="Sriracha"/>
                <a:sym typeface="Srirach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1" name="Google Shape;151;p9"/>
          <p:cNvSpPr txBox="1">
            <a:spLocks noGrp="1"/>
          </p:cNvSpPr>
          <p:nvPr>
            <p:ph type="body" idx="5"/>
          </p:nvPr>
        </p:nvSpPr>
        <p:spPr>
          <a:xfrm>
            <a:off x="7466589" y="4540939"/>
            <a:ext cx="2588700" cy="10248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6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152" name="Google Shape;152;p9"/>
          <p:cNvSpPr txBox="1">
            <a:spLocks noGrp="1"/>
          </p:cNvSpPr>
          <p:nvPr>
            <p:ph type="subTitle" idx="6"/>
          </p:nvPr>
        </p:nvSpPr>
        <p:spPr>
          <a:xfrm>
            <a:off x="7466589" y="3946250"/>
            <a:ext cx="2588700" cy="627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400">
                <a:latin typeface="Sriracha"/>
                <a:ea typeface="Sriracha"/>
                <a:cs typeface="Sriracha"/>
                <a:sym typeface="Srirach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7302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9"/>
        <p:cNvGrpSpPr/>
        <p:nvPr/>
      </p:nvGrpSpPr>
      <p:grpSpPr>
        <a:xfrm>
          <a:off x="0" y="0"/>
          <a:ext cx="0" cy="0"/>
          <a:chOff x="0" y="0"/>
          <a:chExt cx="0" cy="0"/>
        </a:xfrm>
      </p:grpSpPr>
      <p:sp>
        <p:nvSpPr>
          <p:cNvPr id="100" name="Google Shape;100;p2"/>
          <p:cNvSpPr txBox="1">
            <a:spLocks noGrp="1"/>
          </p:cNvSpPr>
          <p:nvPr>
            <p:ph type="ctrTitle"/>
          </p:nvPr>
        </p:nvSpPr>
        <p:spPr>
          <a:xfrm>
            <a:off x="1973658" y="1574525"/>
            <a:ext cx="76416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70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01" name="Google Shape;101;p2"/>
          <p:cNvSpPr txBox="1">
            <a:spLocks noGrp="1"/>
          </p:cNvSpPr>
          <p:nvPr>
            <p:ph type="subTitle" idx="1"/>
          </p:nvPr>
        </p:nvSpPr>
        <p:spPr>
          <a:xfrm>
            <a:off x="1973650" y="4629650"/>
            <a:ext cx="7641600" cy="3765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16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02" name="Google Shape;102;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94022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37" y="-151"/>
            <a:ext cx="12192088" cy="6858384"/>
            <a:chOff x="-37" y="-151"/>
            <a:chExt cx="12192088" cy="6858384"/>
          </a:xfrm>
        </p:grpSpPr>
        <p:grpSp>
          <p:nvGrpSpPr>
            <p:cNvPr id="7" name="Google Shape;7;p1"/>
            <p:cNvGrpSpPr/>
            <p:nvPr/>
          </p:nvGrpSpPr>
          <p:grpSpPr>
            <a:xfrm>
              <a:off x="-37" y="105"/>
              <a:ext cx="12191268" cy="5244373"/>
              <a:chOff x="422346" y="2168825"/>
              <a:chExt cx="11403300" cy="3298555"/>
            </a:xfrm>
          </p:grpSpPr>
          <p:cxnSp>
            <p:nvCxnSpPr>
              <p:cNvPr id="8" name="Google Shape;8;p1"/>
              <p:cNvCxnSpPr/>
              <p:nvPr/>
            </p:nvCxnSpPr>
            <p:spPr>
              <a:xfrm>
                <a:off x="422346" y="2168825"/>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9" name="Google Shape;9;p1"/>
              <p:cNvCxnSpPr/>
              <p:nvPr/>
            </p:nvCxnSpPr>
            <p:spPr>
              <a:xfrm>
                <a:off x="422346" y="2422560"/>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10" name="Google Shape;10;p1"/>
              <p:cNvCxnSpPr/>
              <p:nvPr/>
            </p:nvCxnSpPr>
            <p:spPr>
              <a:xfrm>
                <a:off x="422346" y="2676295"/>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11" name="Google Shape;11;p1"/>
              <p:cNvCxnSpPr/>
              <p:nvPr/>
            </p:nvCxnSpPr>
            <p:spPr>
              <a:xfrm>
                <a:off x="422346" y="2930030"/>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12" name="Google Shape;12;p1"/>
              <p:cNvCxnSpPr/>
              <p:nvPr/>
            </p:nvCxnSpPr>
            <p:spPr>
              <a:xfrm>
                <a:off x="422346" y="3183765"/>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13" name="Google Shape;13;p1"/>
              <p:cNvCxnSpPr/>
              <p:nvPr/>
            </p:nvCxnSpPr>
            <p:spPr>
              <a:xfrm>
                <a:off x="422346" y="3437500"/>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14" name="Google Shape;14;p1"/>
              <p:cNvCxnSpPr/>
              <p:nvPr/>
            </p:nvCxnSpPr>
            <p:spPr>
              <a:xfrm>
                <a:off x="422346" y="3691235"/>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15" name="Google Shape;15;p1"/>
              <p:cNvCxnSpPr/>
              <p:nvPr/>
            </p:nvCxnSpPr>
            <p:spPr>
              <a:xfrm>
                <a:off x="422346" y="3944970"/>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16" name="Google Shape;16;p1"/>
              <p:cNvCxnSpPr/>
              <p:nvPr/>
            </p:nvCxnSpPr>
            <p:spPr>
              <a:xfrm>
                <a:off x="422346" y="4198705"/>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17" name="Google Shape;17;p1"/>
              <p:cNvCxnSpPr/>
              <p:nvPr/>
            </p:nvCxnSpPr>
            <p:spPr>
              <a:xfrm>
                <a:off x="422346" y="4452440"/>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18" name="Google Shape;18;p1"/>
              <p:cNvCxnSpPr/>
              <p:nvPr/>
            </p:nvCxnSpPr>
            <p:spPr>
              <a:xfrm>
                <a:off x="422346" y="4706175"/>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19" name="Google Shape;19;p1"/>
              <p:cNvCxnSpPr/>
              <p:nvPr/>
            </p:nvCxnSpPr>
            <p:spPr>
              <a:xfrm>
                <a:off x="422346" y="4959910"/>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20" name="Google Shape;20;p1"/>
              <p:cNvCxnSpPr/>
              <p:nvPr/>
            </p:nvCxnSpPr>
            <p:spPr>
              <a:xfrm>
                <a:off x="422346" y="5213645"/>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21" name="Google Shape;21;p1"/>
              <p:cNvCxnSpPr/>
              <p:nvPr/>
            </p:nvCxnSpPr>
            <p:spPr>
              <a:xfrm>
                <a:off x="422346" y="5467380"/>
                <a:ext cx="11403300" cy="0"/>
              </a:xfrm>
              <a:prstGeom prst="straightConnector1">
                <a:avLst/>
              </a:prstGeom>
              <a:noFill/>
              <a:ln w="9525" cap="flat" cmpd="sng">
                <a:solidFill>
                  <a:schemeClr val="accent6"/>
                </a:solidFill>
                <a:prstDash val="solid"/>
                <a:miter lim="800000"/>
                <a:headEnd type="none" w="sm" len="sm"/>
                <a:tailEnd type="none" w="sm" len="sm"/>
              </a:ln>
            </p:spPr>
          </p:cxnSp>
        </p:grpSp>
        <p:cxnSp>
          <p:nvCxnSpPr>
            <p:cNvPr id="22" name="Google Shape;22;p1"/>
            <p:cNvCxnSpPr/>
            <p:nvPr/>
          </p:nvCxnSpPr>
          <p:spPr>
            <a:xfrm rot="-5400000">
              <a:off x="-3429117" y="3429001"/>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23" name="Google Shape;23;p1"/>
            <p:cNvCxnSpPr/>
            <p:nvPr/>
          </p:nvCxnSpPr>
          <p:spPr>
            <a:xfrm rot="-5400000">
              <a:off x="-3022765" y="3429001"/>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24" name="Google Shape;24;p1"/>
            <p:cNvCxnSpPr/>
            <p:nvPr/>
          </p:nvCxnSpPr>
          <p:spPr>
            <a:xfrm rot="-5400000">
              <a:off x="-2616413" y="3429001"/>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25" name="Google Shape;25;p1"/>
            <p:cNvCxnSpPr/>
            <p:nvPr/>
          </p:nvCxnSpPr>
          <p:spPr>
            <a:xfrm rot="-5400000">
              <a:off x="-2210061" y="3429001"/>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26" name="Google Shape;26;p1"/>
            <p:cNvCxnSpPr/>
            <p:nvPr/>
          </p:nvCxnSpPr>
          <p:spPr>
            <a:xfrm rot="-5400000">
              <a:off x="-1803709" y="3429001"/>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27" name="Google Shape;27;p1"/>
            <p:cNvCxnSpPr/>
            <p:nvPr/>
          </p:nvCxnSpPr>
          <p:spPr>
            <a:xfrm rot="-5400000">
              <a:off x="-1397357" y="3429001"/>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28" name="Google Shape;28;p1"/>
            <p:cNvCxnSpPr/>
            <p:nvPr/>
          </p:nvCxnSpPr>
          <p:spPr>
            <a:xfrm rot="-5400000">
              <a:off x="-991005" y="3429001"/>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29" name="Google Shape;29;p1"/>
            <p:cNvCxnSpPr/>
            <p:nvPr/>
          </p:nvCxnSpPr>
          <p:spPr>
            <a:xfrm rot="-5400000">
              <a:off x="-584653" y="3429001"/>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30" name="Google Shape;30;p1"/>
            <p:cNvCxnSpPr/>
            <p:nvPr/>
          </p:nvCxnSpPr>
          <p:spPr>
            <a:xfrm rot="-5400000">
              <a:off x="-178301"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31" name="Google Shape;31;p1"/>
            <p:cNvCxnSpPr/>
            <p:nvPr/>
          </p:nvCxnSpPr>
          <p:spPr>
            <a:xfrm rot="-5400000">
              <a:off x="228051"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32" name="Google Shape;32;p1"/>
            <p:cNvCxnSpPr/>
            <p:nvPr/>
          </p:nvCxnSpPr>
          <p:spPr>
            <a:xfrm rot="-5400000">
              <a:off x="634403" y="3429001"/>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33" name="Google Shape;33;p1"/>
            <p:cNvCxnSpPr/>
            <p:nvPr/>
          </p:nvCxnSpPr>
          <p:spPr>
            <a:xfrm rot="-5400000">
              <a:off x="1040755" y="3429001"/>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34" name="Google Shape;34;p1"/>
            <p:cNvCxnSpPr/>
            <p:nvPr/>
          </p:nvCxnSpPr>
          <p:spPr>
            <a:xfrm rot="-5400000">
              <a:off x="1447107" y="3429001"/>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35" name="Google Shape;35;p1"/>
            <p:cNvCxnSpPr/>
            <p:nvPr/>
          </p:nvCxnSpPr>
          <p:spPr>
            <a:xfrm rot="-5400000">
              <a:off x="1853459"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36" name="Google Shape;36;p1"/>
            <p:cNvCxnSpPr/>
            <p:nvPr/>
          </p:nvCxnSpPr>
          <p:spPr>
            <a:xfrm rot="-5400000">
              <a:off x="2259811"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37" name="Google Shape;37;p1"/>
            <p:cNvCxnSpPr/>
            <p:nvPr/>
          </p:nvCxnSpPr>
          <p:spPr>
            <a:xfrm rot="-5400000">
              <a:off x="2666162"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38" name="Google Shape;38;p1"/>
            <p:cNvCxnSpPr/>
            <p:nvPr/>
          </p:nvCxnSpPr>
          <p:spPr>
            <a:xfrm rot="-5400000">
              <a:off x="3072514"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39" name="Google Shape;39;p1"/>
            <p:cNvCxnSpPr/>
            <p:nvPr/>
          </p:nvCxnSpPr>
          <p:spPr>
            <a:xfrm rot="-5400000">
              <a:off x="3478866"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40" name="Google Shape;40;p1"/>
            <p:cNvCxnSpPr/>
            <p:nvPr/>
          </p:nvCxnSpPr>
          <p:spPr>
            <a:xfrm rot="-5400000">
              <a:off x="3885218"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41" name="Google Shape;41;p1"/>
            <p:cNvCxnSpPr/>
            <p:nvPr/>
          </p:nvCxnSpPr>
          <p:spPr>
            <a:xfrm rot="-5400000">
              <a:off x="4291570"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42" name="Google Shape;42;p1"/>
            <p:cNvCxnSpPr/>
            <p:nvPr/>
          </p:nvCxnSpPr>
          <p:spPr>
            <a:xfrm rot="-5400000">
              <a:off x="4697922"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43" name="Google Shape;43;p1"/>
            <p:cNvCxnSpPr/>
            <p:nvPr/>
          </p:nvCxnSpPr>
          <p:spPr>
            <a:xfrm rot="-5400000">
              <a:off x="5104274"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44" name="Google Shape;44;p1"/>
            <p:cNvCxnSpPr/>
            <p:nvPr/>
          </p:nvCxnSpPr>
          <p:spPr>
            <a:xfrm rot="-5400000">
              <a:off x="5510626"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45" name="Google Shape;45;p1"/>
            <p:cNvCxnSpPr/>
            <p:nvPr/>
          </p:nvCxnSpPr>
          <p:spPr>
            <a:xfrm rot="-5400000">
              <a:off x="5916978"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46" name="Google Shape;46;p1"/>
            <p:cNvCxnSpPr/>
            <p:nvPr/>
          </p:nvCxnSpPr>
          <p:spPr>
            <a:xfrm rot="-5400000">
              <a:off x="6323330"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47" name="Google Shape;47;p1"/>
            <p:cNvCxnSpPr/>
            <p:nvPr/>
          </p:nvCxnSpPr>
          <p:spPr>
            <a:xfrm rot="-5400000">
              <a:off x="6729682"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48" name="Google Shape;48;p1"/>
            <p:cNvCxnSpPr/>
            <p:nvPr/>
          </p:nvCxnSpPr>
          <p:spPr>
            <a:xfrm rot="-5400000">
              <a:off x="7136034"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49" name="Google Shape;49;p1"/>
            <p:cNvCxnSpPr/>
            <p:nvPr/>
          </p:nvCxnSpPr>
          <p:spPr>
            <a:xfrm rot="-5400000">
              <a:off x="7542386"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50" name="Google Shape;50;p1"/>
            <p:cNvCxnSpPr/>
            <p:nvPr/>
          </p:nvCxnSpPr>
          <p:spPr>
            <a:xfrm rot="-5400000">
              <a:off x="7948738"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51" name="Google Shape;51;p1"/>
            <p:cNvCxnSpPr/>
            <p:nvPr/>
          </p:nvCxnSpPr>
          <p:spPr>
            <a:xfrm rot="-5400000">
              <a:off x="8355090" y="3428999"/>
              <a:ext cx="6858300" cy="0"/>
            </a:xfrm>
            <a:prstGeom prst="straightConnector1">
              <a:avLst/>
            </a:prstGeom>
            <a:noFill/>
            <a:ln w="9525" cap="flat" cmpd="sng">
              <a:solidFill>
                <a:schemeClr val="accent6"/>
              </a:solidFill>
              <a:prstDash val="solid"/>
              <a:miter lim="800000"/>
              <a:headEnd type="none" w="sm" len="sm"/>
              <a:tailEnd type="none" w="sm" len="sm"/>
            </a:ln>
          </p:spPr>
        </p:cxnSp>
        <p:grpSp>
          <p:nvGrpSpPr>
            <p:cNvPr id="52" name="Google Shape;52;p1"/>
            <p:cNvGrpSpPr/>
            <p:nvPr/>
          </p:nvGrpSpPr>
          <p:grpSpPr>
            <a:xfrm>
              <a:off x="338" y="5647715"/>
              <a:ext cx="12191268" cy="806827"/>
              <a:chOff x="422346" y="4959910"/>
              <a:chExt cx="11403300" cy="507470"/>
            </a:xfrm>
          </p:grpSpPr>
          <p:cxnSp>
            <p:nvCxnSpPr>
              <p:cNvPr id="53" name="Google Shape;53;p1"/>
              <p:cNvCxnSpPr/>
              <p:nvPr/>
            </p:nvCxnSpPr>
            <p:spPr>
              <a:xfrm>
                <a:off x="422346" y="4959910"/>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54" name="Google Shape;54;p1"/>
              <p:cNvCxnSpPr/>
              <p:nvPr/>
            </p:nvCxnSpPr>
            <p:spPr>
              <a:xfrm>
                <a:off x="422346" y="5213645"/>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55" name="Google Shape;55;p1"/>
              <p:cNvCxnSpPr/>
              <p:nvPr/>
            </p:nvCxnSpPr>
            <p:spPr>
              <a:xfrm>
                <a:off x="422346" y="5467380"/>
                <a:ext cx="11403300" cy="0"/>
              </a:xfrm>
              <a:prstGeom prst="straightConnector1">
                <a:avLst/>
              </a:prstGeom>
              <a:noFill/>
              <a:ln w="9525" cap="flat" cmpd="sng">
                <a:solidFill>
                  <a:schemeClr val="accent6"/>
                </a:solidFill>
                <a:prstDash val="solid"/>
                <a:miter lim="800000"/>
                <a:headEnd type="none" w="sm" len="sm"/>
                <a:tailEnd type="none" w="sm" len="sm"/>
              </a:ln>
            </p:spPr>
          </p:cxnSp>
        </p:grpSp>
        <p:cxnSp>
          <p:nvCxnSpPr>
            <p:cNvPr id="56" name="Google Shape;56;p1"/>
            <p:cNvCxnSpPr/>
            <p:nvPr/>
          </p:nvCxnSpPr>
          <p:spPr>
            <a:xfrm>
              <a:off x="351" y="6858075"/>
              <a:ext cx="12191700" cy="0"/>
            </a:xfrm>
            <a:prstGeom prst="straightConnector1">
              <a:avLst/>
            </a:prstGeom>
            <a:noFill/>
            <a:ln w="9525" cap="flat" cmpd="sng">
              <a:solidFill>
                <a:schemeClr val="accent6"/>
              </a:solidFill>
              <a:prstDash val="solid"/>
              <a:miter lim="800000"/>
              <a:headEnd type="none" w="sm" len="sm"/>
              <a:tailEnd type="none" w="sm" len="sm"/>
            </a:ln>
          </p:spPr>
        </p:cxnSp>
        <p:cxnSp>
          <p:nvCxnSpPr>
            <p:cNvPr id="57" name="Google Shape;57;p1"/>
            <p:cNvCxnSpPr/>
            <p:nvPr/>
          </p:nvCxnSpPr>
          <p:spPr>
            <a:xfrm rot="-5400000">
              <a:off x="8761442" y="3429084"/>
              <a:ext cx="6858300" cy="0"/>
            </a:xfrm>
            <a:prstGeom prst="straightConnector1">
              <a:avLst/>
            </a:prstGeom>
            <a:noFill/>
            <a:ln w="9525" cap="flat" cmpd="sng">
              <a:solidFill>
                <a:schemeClr val="accent6"/>
              </a:solidFill>
              <a:prstDash val="solid"/>
              <a:miter lim="800000"/>
              <a:headEnd type="none" w="sm" len="sm"/>
              <a:tailEnd type="none" w="sm" len="sm"/>
            </a:ln>
          </p:spPr>
        </p:cxnSp>
      </p:grpSp>
      <p:pic>
        <p:nvPicPr>
          <p:cNvPr id="58" name="Google Shape;58;p1"/>
          <p:cNvPicPr preferRelativeResize="0"/>
          <p:nvPr/>
        </p:nvPicPr>
        <p:blipFill>
          <a:blip r:embed="rId11">
            <a:alphaModFix/>
          </a:blip>
          <a:stretch>
            <a:fillRect/>
          </a:stretch>
        </p:blipFill>
        <p:spPr>
          <a:xfrm rot="10800000">
            <a:off x="336749" y="6229225"/>
            <a:ext cx="11003051" cy="301350"/>
          </a:xfrm>
          <a:prstGeom prst="rect">
            <a:avLst/>
          </a:prstGeom>
          <a:noFill/>
          <a:ln>
            <a:noFill/>
          </a:ln>
        </p:spPr>
      </p:pic>
      <p:sp>
        <p:nvSpPr>
          <p:cNvPr id="59" name="Google Shape;59;p1"/>
          <p:cNvSpPr/>
          <p:nvPr/>
        </p:nvSpPr>
        <p:spPr>
          <a:xfrm>
            <a:off x="10071150" y="1143151"/>
            <a:ext cx="1397100" cy="649800"/>
          </a:xfrm>
          <a:prstGeom prst="roundRect">
            <a:avLst>
              <a:gd name="adj" fmla="val 16667"/>
            </a:avLst>
          </a:prstGeom>
          <a:solidFill>
            <a:schemeClr val="accent1"/>
          </a:solidFill>
          <a:ln w="76200" cap="flat" cmpd="sng">
            <a:solidFill>
              <a:schemeClr val="lt2"/>
            </a:solidFill>
            <a:prstDash val="solid"/>
            <a:round/>
            <a:headEnd type="none" w="sm" len="sm"/>
            <a:tailEnd type="none" w="sm" len="sm"/>
          </a:ln>
          <a:effectLst>
            <a:outerShdw blurRad="57150" dist="19050" dir="5400000" algn="bl" rotWithShape="0">
              <a:srgbClr val="000000">
                <a:alpha val="26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60" name="Google Shape;60;p1"/>
          <p:cNvSpPr/>
          <p:nvPr/>
        </p:nvSpPr>
        <p:spPr>
          <a:xfrm>
            <a:off x="10071150" y="1924184"/>
            <a:ext cx="1397100" cy="649800"/>
          </a:xfrm>
          <a:prstGeom prst="roundRect">
            <a:avLst>
              <a:gd name="adj" fmla="val 16667"/>
            </a:avLst>
          </a:prstGeom>
          <a:solidFill>
            <a:schemeClr val="accent2"/>
          </a:solidFill>
          <a:ln w="76200" cap="flat" cmpd="sng">
            <a:solidFill>
              <a:schemeClr val="lt2"/>
            </a:solidFill>
            <a:prstDash val="solid"/>
            <a:round/>
            <a:headEnd type="none" w="sm" len="sm"/>
            <a:tailEnd type="none" w="sm" len="sm"/>
          </a:ln>
          <a:effectLst>
            <a:outerShdw blurRad="57150" dist="19050" dir="5400000" algn="bl" rotWithShape="0">
              <a:srgbClr val="000000">
                <a:alpha val="26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61" name="Google Shape;61;p1"/>
          <p:cNvSpPr/>
          <p:nvPr/>
        </p:nvSpPr>
        <p:spPr>
          <a:xfrm>
            <a:off x="10071150" y="2705218"/>
            <a:ext cx="1397100" cy="649800"/>
          </a:xfrm>
          <a:prstGeom prst="roundRect">
            <a:avLst>
              <a:gd name="adj" fmla="val 16667"/>
            </a:avLst>
          </a:prstGeom>
          <a:solidFill>
            <a:schemeClr val="accent3"/>
          </a:solidFill>
          <a:ln w="76200" cap="flat" cmpd="sng">
            <a:solidFill>
              <a:schemeClr val="lt2"/>
            </a:solidFill>
            <a:prstDash val="solid"/>
            <a:round/>
            <a:headEnd type="none" w="sm" len="sm"/>
            <a:tailEnd type="none" w="sm" len="sm"/>
          </a:ln>
          <a:effectLst>
            <a:outerShdw blurRad="57150" dist="19050" dir="5400000" algn="bl" rotWithShape="0">
              <a:srgbClr val="000000">
                <a:alpha val="26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62" name="Google Shape;62;p1"/>
          <p:cNvSpPr/>
          <p:nvPr/>
        </p:nvSpPr>
        <p:spPr>
          <a:xfrm>
            <a:off x="10071150" y="3486251"/>
            <a:ext cx="1397100" cy="649800"/>
          </a:xfrm>
          <a:prstGeom prst="roundRect">
            <a:avLst>
              <a:gd name="adj" fmla="val 16667"/>
            </a:avLst>
          </a:prstGeom>
          <a:solidFill>
            <a:schemeClr val="accent4"/>
          </a:solidFill>
          <a:ln w="76200" cap="flat" cmpd="sng">
            <a:solidFill>
              <a:schemeClr val="lt2"/>
            </a:solidFill>
            <a:prstDash val="solid"/>
            <a:round/>
            <a:headEnd type="none" w="sm" len="sm"/>
            <a:tailEnd type="none" w="sm" len="sm"/>
          </a:ln>
          <a:effectLst>
            <a:outerShdw blurRad="57150" dist="19050" dir="5400000" algn="bl" rotWithShape="0">
              <a:srgbClr val="000000">
                <a:alpha val="26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63" name="Google Shape;63;p1"/>
          <p:cNvSpPr/>
          <p:nvPr/>
        </p:nvSpPr>
        <p:spPr>
          <a:xfrm>
            <a:off x="10071150" y="4267285"/>
            <a:ext cx="1397100" cy="649800"/>
          </a:xfrm>
          <a:prstGeom prst="roundRect">
            <a:avLst>
              <a:gd name="adj" fmla="val 16667"/>
            </a:avLst>
          </a:prstGeom>
          <a:solidFill>
            <a:schemeClr val="accent5"/>
          </a:solidFill>
          <a:ln w="76200" cap="flat" cmpd="sng">
            <a:solidFill>
              <a:schemeClr val="lt2"/>
            </a:solidFill>
            <a:prstDash val="solid"/>
            <a:round/>
            <a:headEnd type="none" w="sm" len="sm"/>
            <a:tailEnd type="none" w="sm" len="sm"/>
          </a:ln>
          <a:effectLst>
            <a:outerShdw blurRad="57150" dist="19050" dir="5400000" algn="bl" rotWithShape="0">
              <a:srgbClr val="000000">
                <a:alpha val="26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64" name="Google Shape;64;p1"/>
          <p:cNvSpPr/>
          <p:nvPr/>
        </p:nvSpPr>
        <p:spPr>
          <a:xfrm>
            <a:off x="10071150" y="5048318"/>
            <a:ext cx="1397100" cy="649800"/>
          </a:xfrm>
          <a:prstGeom prst="roundRect">
            <a:avLst>
              <a:gd name="adj" fmla="val 16667"/>
            </a:avLst>
          </a:prstGeom>
          <a:solidFill>
            <a:schemeClr val="accent6"/>
          </a:solidFill>
          <a:ln w="76200" cap="flat" cmpd="sng">
            <a:solidFill>
              <a:schemeClr val="lt2"/>
            </a:solidFill>
            <a:prstDash val="solid"/>
            <a:round/>
            <a:headEnd type="none" w="sm" len="sm"/>
            <a:tailEnd type="none" w="sm" len="sm"/>
          </a:ln>
          <a:effectLst>
            <a:outerShdw blurRad="57150" dist="19050" dir="5400000" algn="bl" rotWithShape="0">
              <a:srgbClr val="000000">
                <a:alpha val="26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pic>
        <p:nvPicPr>
          <p:cNvPr id="65" name="Google Shape;65;p1"/>
          <p:cNvPicPr preferRelativeResize="0"/>
          <p:nvPr/>
        </p:nvPicPr>
        <p:blipFill>
          <a:blip r:embed="rId11">
            <a:alphaModFix/>
          </a:blip>
          <a:stretch>
            <a:fillRect/>
          </a:stretch>
        </p:blipFill>
        <p:spPr>
          <a:xfrm rot="5400000" flipH="1">
            <a:off x="7839500" y="3225150"/>
            <a:ext cx="6543725" cy="407775"/>
          </a:xfrm>
          <a:prstGeom prst="rect">
            <a:avLst/>
          </a:prstGeom>
          <a:noFill/>
          <a:ln>
            <a:noFill/>
          </a:ln>
        </p:spPr>
      </p:pic>
      <p:grpSp>
        <p:nvGrpSpPr>
          <p:cNvPr id="66" name="Google Shape;66;p1"/>
          <p:cNvGrpSpPr/>
          <p:nvPr/>
        </p:nvGrpSpPr>
        <p:grpSpPr>
          <a:xfrm>
            <a:off x="588167" y="1076728"/>
            <a:ext cx="540369" cy="4704630"/>
            <a:chOff x="1765250" y="1648150"/>
            <a:chExt cx="503700" cy="4385375"/>
          </a:xfrm>
        </p:grpSpPr>
        <p:sp>
          <p:nvSpPr>
            <p:cNvPr id="67" name="Google Shape;67;p1"/>
            <p:cNvSpPr/>
            <p:nvPr/>
          </p:nvSpPr>
          <p:spPr>
            <a:xfrm>
              <a:off x="1765250" y="1648150"/>
              <a:ext cx="503700" cy="275100"/>
            </a:xfrm>
            <a:prstGeom prst="arc">
              <a:avLst>
                <a:gd name="adj1" fmla="val 21541820"/>
                <a:gd name="adj2" fmla="val 12844000"/>
              </a:avLst>
            </a:pr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68" name="Google Shape;68;p1"/>
            <p:cNvSpPr/>
            <p:nvPr/>
          </p:nvSpPr>
          <p:spPr>
            <a:xfrm>
              <a:off x="1765250" y="2235332"/>
              <a:ext cx="503700" cy="275100"/>
            </a:xfrm>
            <a:prstGeom prst="arc">
              <a:avLst>
                <a:gd name="adj1" fmla="val 21541820"/>
                <a:gd name="adj2" fmla="val 12844000"/>
              </a:avLst>
            </a:pr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69" name="Google Shape;69;p1"/>
            <p:cNvSpPr/>
            <p:nvPr/>
          </p:nvSpPr>
          <p:spPr>
            <a:xfrm>
              <a:off x="1765250" y="5758425"/>
              <a:ext cx="503700" cy="275100"/>
            </a:xfrm>
            <a:prstGeom prst="arc">
              <a:avLst>
                <a:gd name="adj1" fmla="val 21541820"/>
                <a:gd name="adj2" fmla="val 12844000"/>
              </a:avLst>
            </a:pr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70" name="Google Shape;70;p1"/>
            <p:cNvSpPr/>
            <p:nvPr/>
          </p:nvSpPr>
          <p:spPr>
            <a:xfrm>
              <a:off x="1765250" y="3996879"/>
              <a:ext cx="503700" cy="275100"/>
            </a:xfrm>
            <a:prstGeom prst="arc">
              <a:avLst>
                <a:gd name="adj1" fmla="val 21541820"/>
                <a:gd name="adj2" fmla="val 12844000"/>
              </a:avLst>
            </a:pr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71" name="Google Shape;71;p1"/>
            <p:cNvSpPr/>
            <p:nvPr/>
          </p:nvSpPr>
          <p:spPr>
            <a:xfrm>
              <a:off x="1765250" y="2822514"/>
              <a:ext cx="503700" cy="275100"/>
            </a:xfrm>
            <a:prstGeom prst="arc">
              <a:avLst>
                <a:gd name="adj1" fmla="val 21541820"/>
                <a:gd name="adj2" fmla="val 12844000"/>
              </a:avLst>
            </a:pr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72" name="Google Shape;72;p1"/>
            <p:cNvSpPr/>
            <p:nvPr/>
          </p:nvSpPr>
          <p:spPr>
            <a:xfrm>
              <a:off x="1765250" y="5171243"/>
              <a:ext cx="503700" cy="275100"/>
            </a:xfrm>
            <a:prstGeom prst="arc">
              <a:avLst>
                <a:gd name="adj1" fmla="val 21541820"/>
                <a:gd name="adj2" fmla="val 12844000"/>
              </a:avLst>
            </a:pr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73" name="Google Shape;73;p1"/>
            <p:cNvSpPr/>
            <p:nvPr/>
          </p:nvSpPr>
          <p:spPr>
            <a:xfrm>
              <a:off x="1765250" y="4584061"/>
              <a:ext cx="503700" cy="275100"/>
            </a:xfrm>
            <a:prstGeom prst="arc">
              <a:avLst>
                <a:gd name="adj1" fmla="val 21541820"/>
                <a:gd name="adj2" fmla="val 12844000"/>
              </a:avLst>
            </a:pr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74" name="Google Shape;74;p1"/>
            <p:cNvSpPr/>
            <p:nvPr/>
          </p:nvSpPr>
          <p:spPr>
            <a:xfrm>
              <a:off x="1765250" y="3409696"/>
              <a:ext cx="503700" cy="275100"/>
            </a:xfrm>
            <a:prstGeom prst="arc">
              <a:avLst>
                <a:gd name="adj1" fmla="val 21541820"/>
                <a:gd name="adj2" fmla="val 12844000"/>
              </a:avLst>
            </a:pr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grpSp>
      <p:sp>
        <p:nvSpPr>
          <p:cNvPr id="75" name="Google Shape;75;p1"/>
          <p:cNvSpPr/>
          <p:nvPr/>
        </p:nvSpPr>
        <p:spPr>
          <a:xfrm>
            <a:off x="736499" y="668572"/>
            <a:ext cx="10141200" cy="5520900"/>
          </a:xfrm>
          <a:prstGeom prst="roundRect">
            <a:avLst>
              <a:gd name="adj" fmla="val 2847"/>
            </a:avLst>
          </a:prstGeom>
          <a:solidFill>
            <a:schemeClr val="lt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grpSp>
        <p:nvGrpSpPr>
          <p:cNvPr id="76" name="Google Shape;76;p1"/>
          <p:cNvGrpSpPr/>
          <p:nvPr/>
        </p:nvGrpSpPr>
        <p:grpSpPr>
          <a:xfrm>
            <a:off x="1019399" y="1108203"/>
            <a:ext cx="231900" cy="4641244"/>
            <a:chOff x="931249" y="1108303"/>
            <a:chExt cx="231900" cy="4641244"/>
          </a:xfrm>
        </p:grpSpPr>
        <p:sp>
          <p:nvSpPr>
            <p:cNvPr id="77" name="Google Shape;77;p1"/>
            <p:cNvSpPr/>
            <p:nvPr/>
          </p:nvSpPr>
          <p:spPr>
            <a:xfrm>
              <a:off x="931249" y="1108303"/>
              <a:ext cx="231900" cy="231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78" name="Google Shape;78;p1"/>
            <p:cNvSpPr/>
            <p:nvPr/>
          </p:nvSpPr>
          <p:spPr>
            <a:xfrm>
              <a:off x="931249" y="4257835"/>
              <a:ext cx="231900" cy="231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79" name="Google Shape;79;p1"/>
            <p:cNvSpPr/>
            <p:nvPr/>
          </p:nvSpPr>
          <p:spPr>
            <a:xfrm>
              <a:off x="931249" y="2998022"/>
              <a:ext cx="231900" cy="231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80" name="Google Shape;80;p1"/>
            <p:cNvSpPr/>
            <p:nvPr/>
          </p:nvSpPr>
          <p:spPr>
            <a:xfrm>
              <a:off x="931249" y="1738209"/>
              <a:ext cx="231900" cy="231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81" name="Google Shape;81;p1"/>
            <p:cNvSpPr/>
            <p:nvPr/>
          </p:nvSpPr>
          <p:spPr>
            <a:xfrm>
              <a:off x="931249" y="5517647"/>
              <a:ext cx="231900" cy="231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82" name="Google Shape;82;p1"/>
            <p:cNvSpPr/>
            <p:nvPr/>
          </p:nvSpPr>
          <p:spPr>
            <a:xfrm>
              <a:off x="931249" y="3627928"/>
              <a:ext cx="231900" cy="231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83" name="Google Shape;83;p1"/>
            <p:cNvSpPr/>
            <p:nvPr/>
          </p:nvSpPr>
          <p:spPr>
            <a:xfrm>
              <a:off x="931249" y="2368116"/>
              <a:ext cx="231900" cy="231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84" name="Google Shape;84;p1"/>
            <p:cNvSpPr/>
            <p:nvPr/>
          </p:nvSpPr>
          <p:spPr>
            <a:xfrm>
              <a:off x="931249" y="4887741"/>
              <a:ext cx="231900" cy="231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grpSp>
      <p:grpSp>
        <p:nvGrpSpPr>
          <p:cNvPr id="85" name="Google Shape;85;p1"/>
          <p:cNvGrpSpPr/>
          <p:nvPr/>
        </p:nvGrpSpPr>
        <p:grpSpPr>
          <a:xfrm>
            <a:off x="588096" y="1076664"/>
            <a:ext cx="540304" cy="4704536"/>
            <a:chOff x="499946" y="1076764"/>
            <a:chExt cx="540304" cy="4704536"/>
          </a:xfrm>
        </p:grpSpPr>
        <p:sp>
          <p:nvSpPr>
            <p:cNvPr id="86" name="Google Shape;86;p1"/>
            <p:cNvSpPr/>
            <p:nvPr/>
          </p:nvSpPr>
          <p:spPr>
            <a:xfrm>
              <a:off x="499946" y="1076764"/>
              <a:ext cx="540300" cy="295200"/>
            </a:xfrm>
            <a:prstGeom prst="arc">
              <a:avLst>
                <a:gd name="adj1" fmla="val 20656925"/>
                <a:gd name="adj2" fmla="val 9870948"/>
              </a:avLst>
            </a:prstGeom>
            <a:noFill/>
            <a:ln w="76200" cap="rnd" cmpd="sng">
              <a:solidFill>
                <a:schemeClr val="dk1"/>
              </a:solidFill>
              <a:prstDash val="solid"/>
              <a:round/>
              <a:headEnd type="none" w="sm" len="sm"/>
              <a:tailEnd type="none" w="sm" len="sm"/>
            </a:ln>
            <a:effectLst>
              <a:outerShdw blurRad="114300" dist="57150" dir="5400000" algn="bl" rotWithShape="0">
                <a:srgbClr val="000000">
                  <a:alpha val="23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87" name="Google Shape;87;p1"/>
            <p:cNvSpPr/>
            <p:nvPr/>
          </p:nvSpPr>
          <p:spPr>
            <a:xfrm>
              <a:off x="499946" y="4226295"/>
              <a:ext cx="540300" cy="295200"/>
            </a:xfrm>
            <a:prstGeom prst="arc">
              <a:avLst>
                <a:gd name="adj1" fmla="val 20760202"/>
                <a:gd name="adj2" fmla="val 9870948"/>
              </a:avLst>
            </a:prstGeom>
            <a:noFill/>
            <a:ln w="76200" cap="rnd" cmpd="sng">
              <a:solidFill>
                <a:schemeClr val="dk1"/>
              </a:solidFill>
              <a:prstDash val="solid"/>
              <a:round/>
              <a:headEnd type="none" w="sm" len="sm"/>
              <a:tailEnd type="none" w="sm" len="sm"/>
            </a:ln>
            <a:effectLst>
              <a:outerShdw blurRad="114300" dist="57150" dir="5400000" algn="bl" rotWithShape="0">
                <a:srgbClr val="000000">
                  <a:alpha val="23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88" name="Google Shape;88;p1"/>
            <p:cNvSpPr/>
            <p:nvPr/>
          </p:nvSpPr>
          <p:spPr>
            <a:xfrm>
              <a:off x="499946" y="2966483"/>
              <a:ext cx="540300" cy="295200"/>
            </a:xfrm>
            <a:prstGeom prst="arc">
              <a:avLst>
                <a:gd name="adj1" fmla="val 20733834"/>
                <a:gd name="adj2" fmla="val 9870948"/>
              </a:avLst>
            </a:prstGeom>
            <a:noFill/>
            <a:ln w="76200" cap="rnd" cmpd="sng">
              <a:solidFill>
                <a:schemeClr val="dk1"/>
              </a:solidFill>
              <a:prstDash val="solid"/>
              <a:round/>
              <a:headEnd type="none" w="sm" len="sm"/>
              <a:tailEnd type="none" w="sm" len="sm"/>
            </a:ln>
            <a:effectLst>
              <a:outerShdw blurRad="114300" dist="57150" dir="5400000" algn="bl" rotWithShape="0">
                <a:srgbClr val="000000">
                  <a:alpha val="23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89" name="Google Shape;89;p1"/>
            <p:cNvSpPr/>
            <p:nvPr/>
          </p:nvSpPr>
          <p:spPr>
            <a:xfrm>
              <a:off x="499946" y="1706670"/>
              <a:ext cx="540300" cy="295200"/>
            </a:xfrm>
            <a:prstGeom prst="arc">
              <a:avLst>
                <a:gd name="adj1" fmla="val 20657418"/>
                <a:gd name="adj2" fmla="val 9870948"/>
              </a:avLst>
            </a:prstGeom>
            <a:noFill/>
            <a:ln w="76200" cap="rnd" cmpd="sng">
              <a:solidFill>
                <a:schemeClr val="dk1"/>
              </a:solidFill>
              <a:prstDash val="solid"/>
              <a:round/>
              <a:headEnd type="none" w="sm" len="sm"/>
              <a:tailEnd type="none" w="sm" len="sm"/>
            </a:ln>
            <a:effectLst>
              <a:outerShdw blurRad="114300" dist="57150" dir="5400000" algn="bl" rotWithShape="0">
                <a:srgbClr val="000000">
                  <a:alpha val="23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90" name="Google Shape;90;p1"/>
            <p:cNvSpPr/>
            <p:nvPr/>
          </p:nvSpPr>
          <p:spPr>
            <a:xfrm>
              <a:off x="499950" y="5486100"/>
              <a:ext cx="540300" cy="295200"/>
            </a:xfrm>
            <a:prstGeom prst="arc">
              <a:avLst>
                <a:gd name="adj1" fmla="val 20823591"/>
                <a:gd name="adj2" fmla="val 9870948"/>
              </a:avLst>
            </a:prstGeom>
            <a:noFill/>
            <a:ln w="76200" cap="rnd" cmpd="sng">
              <a:solidFill>
                <a:schemeClr val="dk1"/>
              </a:solidFill>
              <a:prstDash val="solid"/>
              <a:round/>
              <a:headEnd type="none" w="sm" len="sm"/>
              <a:tailEnd type="none" w="sm" len="sm"/>
            </a:ln>
            <a:effectLst>
              <a:outerShdw blurRad="114300" dist="57150" dir="5400000" algn="bl" rotWithShape="0">
                <a:srgbClr val="000000">
                  <a:alpha val="23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91" name="Google Shape;91;p1"/>
            <p:cNvSpPr/>
            <p:nvPr/>
          </p:nvSpPr>
          <p:spPr>
            <a:xfrm>
              <a:off x="499946" y="3596389"/>
              <a:ext cx="540300" cy="295200"/>
            </a:xfrm>
            <a:prstGeom prst="arc">
              <a:avLst>
                <a:gd name="adj1" fmla="val 20862510"/>
                <a:gd name="adj2" fmla="val 9870948"/>
              </a:avLst>
            </a:prstGeom>
            <a:noFill/>
            <a:ln w="76200" cap="rnd" cmpd="sng">
              <a:solidFill>
                <a:schemeClr val="dk1"/>
              </a:solidFill>
              <a:prstDash val="solid"/>
              <a:round/>
              <a:headEnd type="none" w="sm" len="sm"/>
              <a:tailEnd type="none" w="sm" len="sm"/>
            </a:ln>
            <a:effectLst>
              <a:outerShdw blurRad="114300" dist="57150" dir="5400000" algn="bl" rotWithShape="0">
                <a:srgbClr val="000000">
                  <a:alpha val="23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92" name="Google Shape;92;p1"/>
            <p:cNvSpPr/>
            <p:nvPr/>
          </p:nvSpPr>
          <p:spPr>
            <a:xfrm>
              <a:off x="499946" y="2336577"/>
              <a:ext cx="540300" cy="295200"/>
            </a:xfrm>
            <a:prstGeom prst="arc">
              <a:avLst>
                <a:gd name="adj1" fmla="val 20732621"/>
                <a:gd name="adj2" fmla="val 9870948"/>
              </a:avLst>
            </a:prstGeom>
            <a:noFill/>
            <a:ln w="76200" cap="rnd" cmpd="sng">
              <a:solidFill>
                <a:schemeClr val="dk1"/>
              </a:solidFill>
              <a:prstDash val="solid"/>
              <a:round/>
              <a:headEnd type="none" w="sm" len="sm"/>
              <a:tailEnd type="none" w="sm" len="sm"/>
            </a:ln>
            <a:effectLst>
              <a:outerShdw blurRad="114300" dist="57150" dir="5400000" algn="bl" rotWithShape="0">
                <a:srgbClr val="000000">
                  <a:alpha val="23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93" name="Google Shape;93;p1"/>
            <p:cNvSpPr/>
            <p:nvPr/>
          </p:nvSpPr>
          <p:spPr>
            <a:xfrm>
              <a:off x="499946" y="4856202"/>
              <a:ext cx="540300" cy="295200"/>
            </a:xfrm>
            <a:prstGeom prst="arc">
              <a:avLst>
                <a:gd name="adj1" fmla="val 20682210"/>
                <a:gd name="adj2" fmla="val 9870948"/>
              </a:avLst>
            </a:prstGeom>
            <a:noFill/>
            <a:ln w="76200" cap="rnd" cmpd="sng">
              <a:solidFill>
                <a:schemeClr val="dk1"/>
              </a:solidFill>
              <a:prstDash val="solid"/>
              <a:round/>
              <a:headEnd type="none" w="sm" len="sm"/>
              <a:tailEnd type="none" w="sm" len="sm"/>
            </a:ln>
            <a:effectLst>
              <a:outerShdw blurRad="114300" dist="57150" dir="5400000" algn="bl" rotWithShape="0">
                <a:srgbClr val="000000">
                  <a:alpha val="23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grpSp>
      <p:sp>
        <p:nvSpPr>
          <p:cNvPr id="94" name="Google Shape;94;p1"/>
          <p:cNvSpPr txBox="1">
            <a:spLocks noGrp="1"/>
          </p:cNvSpPr>
          <p:nvPr>
            <p:ph type="body" idx="1"/>
          </p:nvPr>
        </p:nvSpPr>
        <p:spPr>
          <a:xfrm>
            <a:off x="1493388" y="1955840"/>
            <a:ext cx="8818200" cy="3716100"/>
          </a:xfrm>
          <a:prstGeom prst="rect">
            <a:avLst/>
          </a:prstGeom>
          <a:noFill/>
          <a:ln>
            <a:noFill/>
          </a:ln>
        </p:spPr>
        <p:txBody>
          <a:bodyPr spcFirstLastPara="1" wrap="square" lIns="121900" tIns="121900" rIns="121900" bIns="121900" anchor="t" anchorCtr="0">
            <a:normAutofit/>
          </a:bodyPr>
          <a:lstStyle>
            <a:lvl1pPr marL="457200" lvl="0" indent="-342900">
              <a:lnSpc>
                <a:spcPct val="115000"/>
              </a:lnSpc>
              <a:spcBef>
                <a:spcPts val="0"/>
              </a:spcBef>
              <a:spcAft>
                <a:spcPts val="0"/>
              </a:spcAft>
              <a:buClr>
                <a:schemeClr val="dk2"/>
              </a:buClr>
              <a:buSzPts val="1800"/>
              <a:buFont typeface="Maven Pro"/>
              <a:buChar char="●"/>
              <a:defRPr sz="1800">
                <a:solidFill>
                  <a:schemeClr val="dk2"/>
                </a:solidFill>
                <a:latin typeface="Maven Pro"/>
                <a:ea typeface="Maven Pro"/>
                <a:cs typeface="Maven Pro"/>
                <a:sym typeface="Maven Pro"/>
              </a:defRPr>
            </a:lvl1pPr>
            <a:lvl2pPr marL="914400" lvl="1" indent="-342900">
              <a:lnSpc>
                <a:spcPct val="115000"/>
              </a:lnSpc>
              <a:spcBef>
                <a:spcPts val="0"/>
              </a:spcBef>
              <a:spcAft>
                <a:spcPts val="0"/>
              </a:spcAft>
              <a:buClr>
                <a:schemeClr val="dk2"/>
              </a:buClr>
              <a:buSzPts val="1800"/>
              <a:buFont typeface="Maven Pro"/>
              <a:buChar char="○"/>
              <a:defRPr sz="1800">
                <a:solidFill>
                  <a:schemeClr val="dk2"/>
                </a:solidFill>
                <a:latin typeface="Maven Pro"/>
                <a:ea typeface="Maven Pro"/>
                <a:cs typeface="Maven Pro"/>
                <a:sym typeface="Maven Pro"/>
              </a:defRPr>
            </a:lvl2pPr>
            <a:lvl3pPr marL="1371600" lvl="2" indent="-342900">
              <a:lnSpc>
                <a:spcPct val="115000"/>
              </a:lnSpc>
              <a:spcBef>
                <a:spcPts val="0"/>
              </a:spcBef>
              <a:spcAft>
                <a:spcPts val="0"/>
              </a:spcAft>
              <a:buClr>
                <a:schemeClr val="dk2"/>
              </a:buClr>
              <a:buSzPts val="1800"/>
              <a:buFont typeface="Maven Pro"/>
              <a:buChar char="■"/>
              <a:defRPr sz="1800">
                <a:solidFill>
                  <a:schemeClr val="dk2"/>
                </a:solidFill>
                <a:latin typeface="Maven Pro"/>
                <a:ea typeface="Maven Pro"/>
                <a:cs typeface="Maven Pro"/>
                <a:sym typeface="Maven Pro"/>
              </a:defRPr>
            </a:lvl3pPr>
            <a:lvl4pPr marL="1828800" lvl="3" indent="-342900">
              <a:lnSpc>
                <a:spcPct val="115000"/>
              </a:lnSpc>
              <a:spcBef>
                <a:spcPts val="0"/>
              </a:spcBef>
              <a:spcAft>
                <a:spcPts val="0"/>
              </a:spcAft>
              <a:buClr>
                <a:schemeClr val="dk2"/>
              </a:buClr>
              <a:buSzPts val="1800"/>
              <a:buFont typeface="Maven Pro"/>
              <a:buChar char="●"/>
              <a:defRPr sz="1800">
                <a:solidFill>
                  <a:schemeClr val="dk2"/>
                </a:solidFill>
                <a:latin typeface="Maven Pro"/>
                <a:ea typeface="Maven Pro"/>
                <a:cs typeface="Maven Pro"/>
                <a:sym typeface="Maven Pro"/>
              </a:defRPr>
            </a:lvl4pPr>
            <a:lvl5pPr marL="2286000" lvl="4" indent="-342900">
              <a:lnSpc>
                <a:spcPct val="115000"/>
              </a:lnSpc>
              <a:spcBef>
                <a:spcPts val="0"/>
              </a:spcBef>
              <a:spcAft>
                <a:spcPts val="0"/>
              </a:spcAft>
              <a:buClr>
                <a:schemeClr val="dk2"/>
              </a:buClr>
              <a:buSzPts val="1800"/>
              <a:buFont typeface="Maven Pro"/>
              <a:buChar char="○"/>
              <a:defRPr sz="1800">
                <a:solidFill>
                  <a:schemeClr val="dk2"/>
                </a:solidFill>
                <a:latin typeface="Maven Pro"/>
                <a:ea typeface="Maven Pro"/>
                <a:cs typeface="Maven Pro"/>
                <a:sym typeface="Maven Pro"/>
              </a:defRPr>
            </a:lvl5pPr>
            <a:lvl6pPr marL="2743200" lvl="5" indent="-342900">
              <a:lnSpc>
                <a:spcPct val="115000"/>
              </a:lnSpc>
              <a:spcBef>
                <a:spcPts val="0"/>
              </a:spcBef>
              <a:spcAft>
                <a:spcPts val="0"/>
              </a:spcAft>
              <a:buClr>
                <a:schemeClr val="dk2"/>
              </a:buClr>
              <a:buSzPts val="1800"/>
              <a:buFont typeface="Maven Pro"/>
              <a:buChar char="■"/>
              <a:defRPr sz="1800">
                <a:solidFill>
                  <a:schemeClr val="dk2"/>
                </a:solidFill>
                <a:latin typeface="Maven Pro"/>
                <a:ea typeface="Maven Pro"/>
                <a:cs typeface="Maven Pro"/>
                <a:sym typeface="Maven Pro"/>
              </a:defRPr>
            </a:lvl6pPr>
            <a:lvl7pPr marL="3200400" lvl="6" indent="-342900">
              <a:lnSpc>
                <a:spcPct val="115000"/>
              </a:lnSpc>
              <a:spcBef>
                <a:spcPts val="0"/>
              </a:spcBef>
              <a:spcAft>
                <a:spcPts val="0"/>
              </a:spcAft>
              <a:buClr>
                <a:schemeClr val="dk2"/>
              </a:buClr>
              <a:buSzPts val="1800"/>
              <a:buFont typeface="Maven Pro"/>
              <a:buChar char="●"/>
              <a:defRPr sz="1800">
                <a:solidFill>
                  <a:schemeClr val="dk2"/>
                </a:solidFill>
                <a:latin typeface="Maven Pro"/>
                <a:ea typeface="Maven Pro"/>
                <a:cs typeface="Maven Pro"/>
                <a:sym typeface="Maven Pro"/>
              </a:defRPr>
            </a:lvl7pPr>
            <a:lvl8pPr marL="3657600" lvl="7" indent="-342900">
              <a:lnSpc>
                <a:spcPct val="115000"/>
              </a:lnSpc>
              <a:spcBef>
                <a:spcPts val="0"/>
              </a:spcBef>
              <a:spcAft>
                <a:spcPts val="0"/>
              </a:spcAft>
              <a:buClr>
                <a:schemeClr val="dk2"/>
              </a:buClr>
              <a:buSzPts val="1800"/>
              <a:buFont typeface="Maven Pro"/>
              <a:buChar char="○"/>
              <a:defRPr sz="1800">
                <a:solidFill>
                  <a:schemeClr val="dk2"/>
                </a:solidFill>
                <a:latin typeface="Maven Pro"/>
                <a:ea typeface="Maven Pro"/>
                <a:cs typeface="Maven Pro"/>
                <a:sym typeface="Maven Pro"/>
              </a:defRPr>
            </a:lvl8pPr>
            <a:lvl9pPr marL="4114800" lvl="8" indent="-342900">
              <a:lnSpc>
                <a:spcPct val="115000"/>
              </a:lnSpc>
              <a:spcBef>
                <a:spcPts val="0"/>
              </a:spcBef>
              <a:spcAft>
                <a:spcPts val="0"/>
              </a:spcAft>
              <a:buClr>
                <a:schemeClr val="dk2"/>
              </a:buClr>
              <a:buSzPts val="1800"/>
              <a:buFont typeface="Maven Pro"/>
              <a:buChar char="■"/>
              <a:defRPr sz="1800">
                <a:solidFill>
                  <a:schemeClr val="dk2"/>
                </a:solidFill>
                <a:latin typeface="Maven Pro"/>
                <a:ea typeface="Maven Pro"/>
                <a:cs typeface="Maven Pro"/>
                <a:sym typeface="Maven Pro"/>
              </a:defRPr>
            </a:lvl9pPr>
          </a:lstStyle>
          <a:p>
            <a:endParaRPr/>
          </a:p>
        </p:txBody>
      </p:sp>
      <p:sp>
        <p:nvSpPr>
          <p:cNvPr id="95" name="Google Shape;95;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aphicFrame>
        <p:nvGraphicFramePr>
          <p:cNvPr id="96" name="Google Shape;96;p1"/>
          <p:cNvGraphicFramePr/>
          <p:nvPr/>
        </p:nvGraphicFramePr>
        <p:xfrm>
          <a:off x="1456800" y="1155175"/>
          <a:ext cx="9043800" cy="4685625"/>
        </p:xfrm>
        <a:graphic>
          <a:graphicData uri="http://schemas.openxmlformats.org/drawingml/2006/table">
            <a:tbl>
              <a:tblPr>
                <a:noFill/>
                <a:tableStyleId>{7C02B6F7-D80D-4702-BE12-A95A50296739}</a:tableStyleId>
              </a:tblPr>
              <a:tblGrid>
                <a:gridCol w="9043800"/>
              </a:tblGrid>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alpha val="0"/>
                        </a:srgbClr>
                      </a:solidFill>
                      <a:prstDash val="solid"/>
                      <a:round/>
                      <a:headEnd type="none" w="sm" len="sm"/>
                      <a:tailEnd type="none" w="sm" len="sm"/>
                    </a:lnT>
                    <a:lnB w="9525" cap="flat" cmpd="sng">
                      <a:solidFill>
                        <a:srgbClr val="F3F3F3"/>
                      </a:solidFill>
                      <a:prstDash val="solid"/>
                      <a:round/>
                      <a:headEnd type="none" w="sm" len="sm"/>
                      <a:tailEnd type="none" w="sm" len="sm"/>
                    </a:lnB>
                  </a:tcPr>
                </a:tc>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alpha val="0"/>
                        </a:srgbClr>
                      </a:solidFill>
                      <a:prstDash val="solid"/>
                      <a:round/>
                      <a:headEnd type="none" w="sm" len="sm"/>
                      <a:tailEnd type="none" w="sm" len="sm"/>
                    </a:lnB>
                  </a:tcPr>
                </a:tc>
              </a:tr>
            </a:tbl>
          </a:graphicData>
        </a:graphic>
      </p:graphicFrame>
      <p:sp>
        <p:nvSpPr>
          <p:cNvPr id="97" name="Google Shape;97;p1"/>
          <p:cNvSpPr/>
          <p:nvPr/>
        </p:nvSpPr>
        <p:spPr>
          <a:xfrm rot="5400000">
            <a:off x="-508383" y="61803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
          <p:cNvSpPr txBox="1">
            <a:spLocks noGrp="1"/>
          </p:cNvSpPr>
          <p:nvPr>
            <p:ph type="title"/>
          </p:nvPr>
        </p:nvSpPr>
        <p:spPr>
          <a:xfrm>
            <a:off x="1493388" y="1186338"/>
            <a:ext cx="8818200" cy="6228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600"/>
              <a:buFont typeface="Sriracha"/>
              <a:buNone/>
              <a:defRPr sz="3600" b="1">
                <a:solidFill>
                  <a:schemeClr val="dk1"/>
                </a:solidFill>
                <a:latin typeface="Sriracha"/>
                <a:ea typeface="Sriracha"/>
                <a:cs typeface="Sriracha"/>
                <a:sym typeface="Sriracha"/>
              </a:defRPr>
            </a:lvl1pPr>
            <a:lvl2pPr lvl="1">
              <a:spcBef>
                <a:spcPts val="0"/>
              </a:spcBef>
              <a:spcAft>
                <a:spcPts val="0"/>
              </a:spcAft>
              <a:buClr>
                <a:schemeClr val="dk1"/>
              </a:buClr>
              <a:buSzPts val="3600"/>
              <a:buFont typeface="Sriracha"/>
              <a:buNone/>
              <a:defRPr sz="3600" b="1">
                <a:solidFill>
                  <a:schemeClr val="dk1"/>
                </a:solidFill>
                <a:latin typeface="Sriracha"/>
                <a:ea typeface="Sriracha"/>
                <a:cs typeface="Sriracha"/>
                <a:sym typeface="Sriracha"/>
              </a:defRPr>
            </a:lvl2pPr>
            <a:lvl3pPr lvl="2">
              <a:spcBef>
                <a:spcPts val="0"/>
              </a:spcBef>
              <a:spcAft>
                <a:spcPts val="0"/>
              </a:spcAft>
              <a:buClr>
                <a:schemeClr val="dk1"/>
              </a:buClr>
              <a:buSzPts val="3600"/>
              <a:buFont typeface="Sriracha"/>
              <a:buNone/>
              <a:defRPr sz="3600" b="1">
                <a:solidFill>
                  <a:schemeClr val="dk1"/>
                </a:solidFill>
                <a:latin typeface="Sriracha"/>
                <a:ea typeface="Sriracha"/>
                <a:cs typeface="Sriracha"/>
                <a:sym typeface="Sriracha"/>
              </a:defRPr>
            </a:lvl3pPr>
            <a:lvl4pPr lvl="3">
              <a:spcBef>
                <a:spcPts val="0"/>
              </a:spcBef>
              <a:spcAft>
                <a:spcPts val="0"/>
              </a:spcAft>
              <a:buClr>
                <a:schemeClr val="dk1"/>
              </a:buClr>
              <a:buSzPts val="3600"/>
              <a:buFont typeface="Sriracha"/>
              <a:buNone/>
              <a:defRPr sz="3600" b="1">
                <a:solidFill>
                  <a:schemeClr val="dk1"/>
                </a:solidFill>
                <a:latin typeface="Sriracha"/>
                <a:ea typeface="Sriracha"/>
                <a:cs typeface="Sriracha"/>
                <a:sym typeface="Sriracha"/>
              </a:defRPr>
            </a:lvl4pPr>
            <a:lvl5pPr lvl="4">
              <a:spcBef>
                <a:spcPts val="0"/>
              </a:spcBef>
              <a:spcAft>
                <a:spcPts val="0"/>
              </a:spcAft>
              <a:buClr>
                <a:schemeClr val="dk1"/>
              </a:buClr>
              <a:buSzPts val="3600"/>
              <a:buFont typeface="Sriracha"/>
              <a:buNone/>
              <a:defRPr sz="3600" b="1">
                <a:solidFill>
                  <a:schemeClr val="dk1"/>
                </a:solidFill>
                <a:latin typeface="Sriracha"/>
                <a:ea typeface="Sriracha"/>
                <a:cs typeface="Sriracha"/>
                <a:sym typeface="Sriracha"/>
              </a:defRPr>
            </a:lvl5pPr>
            <a:lvl6pPr lvl="5">
              <a:spcBef>
                <a:spcPts val="0"/>
              </a:spcBef>
              <a:spcAft>
                <a:spcPts val="0"/>
              </a:spcAft>
              <a:buClr>
                <a:schemeClr val="dk1"/>
              </a:buClr>
              <a:buSzPts val="3600"/>
              <a:buFont typeface="Sriracha"/>
              <a:buNone/>
              <a:defRPr sz="3600" b="1">
                <a:solidFill>
                  <a:schemeClr val="dk1"/>
                </a:solidFill>
                <a:latin typeface="Sriracha"/>
                <a:ea typeface="Sriracha"/>
                <a:cs typeface="Sriracha"/>
                <a:sym typeface="Sriracha"/>
              </a:defRPr>
            </a:lvl6pPr>
            <a:lvl7pPr lvl="6">
              <a:spcBef>
                <a:spcPts val="0"/>
              </a:spcBef>
              <a:spcAft>
                <a:spcPts val="0"/>
              </a:spcAft>
              <a:buClr>
                <a:schemeClr val="dk1"/>
              </a:buClr>
              <a:buSzPts val="3600"/>
              <a:buFont typeface="Sriracha"/>
              <a:buNone/>
              <a:defRPr sz="3600" b="1">
                <a:solidFill>
                  <a:schemeClr val="dk1"/>
                </a:solidFill>
                <a:latin typeface="Sriracha"/>
                <a:ea typeface="Sriracha"/>
                <a:cs typeface="Sriracha"/>
                <a:sym typeface="Sriracha"/>
              </a:defRPr>
            </a:lvl7pPr>
            <a:lvl8pPr lvl="7">
              <a:spcBef>
                <a:spcPts val="0"/>
              </a:spcBef>
              <a:spcAft>
                <a:spcPts val="0"/>
              </a:spcAft>
              <a:buClr>
                <a:schemeClr val="dk1"/>
              </a:buClr>
              <a:buSzPts val="3600"/>
              <a:buFont typeface="Sriracha"/>
              <a:buNone/>
              <a:defRPr sz="3600" b="1">
                <a:solidFill>
                  <a:schemeClr val="dk1"/>
                </a:solidFill>
                <a:latin typeface="Sriracha"/>
                <a:ea typeface="Sriracha"/>
                <a:cs typeface="Sriracha"/>
                <a:sym typeface="Sriracha"/>
              </a:defRPr>
            </a:lvl8pPr>
            <a:lvl9pPr lvl="8">
              <a:spcBef>
                <a:spcPts val="0"/>
              </a:spcBef>
              <a:spcAft>
                <a:spcPts val="0"/>
              </a:spcAft>
              <a:buClr>
                <a:schemeClr val="dk1"/>
              </a:buClr>
              <a:buSzPts val="3600"/>
              <a:buFont typeface="Sriracha"/>
              <a:buNone/>
              <a:defRPr sz="3600" b="1">
                <a:solidFill>
                  <a:schemeClr val="dk1"/>
                </a:solidFill>
                <a:latin typeface="Sriracha"/>
                <a:ea typeface="Sriracha"/>
                <a:cs typeface="Sriracha"/>
                <a:sym typeface="Srirach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8" r:id="rId4"/>
    <p:sldLayoutId id="2147483660" r:id="rId5"/>
    <p:sldLayoutId id="2147483665" r:id="rId6"/>
    <p:sldLayoutId id="2147483668" r:id="rId7"/>
    <p:sldLayoutId id="2147483669" r:id="rId8"/>
    <p:sldLayoutId id="214748367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_________Microsoft_Word1.docx"/></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hyperlink" Target="https://cprvmr.edu.vn.ua/" TargetMode="Externa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zakon.rada.gov.ua/laws/show/963-2000-%D0%BF#Text"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2"/>
          <p:cNvSpPr txBox="1">
            <a:spLocks noGrp="1"/>
          </p:cNvSpPr>
          <p:nvPr>
            <p:ph type="title"/>
          </p:nvPr>
        </p:nvSpPr>
        <p:spPr>
          <a:xfrm>
            <a:off x="5311669" y="1784150"/>
            <a:ext cx="5010566" cy="1529355"/>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uk-UA" dirty="0" smtClean="0"/>
              <a:t>Вітаю!  </a:t>
            </a:r>
            <a:br>
              <a:rPr lang="uk-UA" dirty="0" smtClean="0"/>
            </a:br>
            <a:r>
              <a:rPr lang="uk-UA" dirty="0" err="1" smtClean="0"/>
              <a:t>Альона</a:t>
            </a:r>
            <a:r>
              <a:rPr lang="uk-UA" dirty="0" smtClean="0"/>
              <a:t> </a:t>
            </a:r>
            <a:r>
              <a:rPr lang="uk-UA" dirty="0" err="1" smtClean="0"/>
              <a:t>Дідик</a:t>
            </a:r>
            <a:endParaRPr dirty="0"/>
          </a:p>
        </p:txBody>
      </p:sp>
      <p:sp>
        <p:nvSpPr>
          <p:cNvPr id="233" name="Google Shape;233;p22"/>
          <p:cNvSpPr txBox="1">
            <a:spLocks noGrp="1"/>
          </p:cNvSpPr>
          <p:nvPr>
            <p:ph type="body" idx="1"/>
          </p:nvPr>
        </p:nvSpPr>
        <p:spPr>
          <a:xfrm>
            <a:off x="5449326" y="3643425"/>
            <a:ext cx="4872900" cy="17265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r>
              <a:rPr lang="uk-UA" sz="2400" dirty="0" smtClean="0"/>
              <a:t>Директорка КУ «ЦПРПП ВМР»</a:t>
            </a:r>
            <a:endParaRPr sz="2400" dirty="0"/>
          </a:p>
          <a:p>
            <a:pPr marL="114300" indent="0" algn="ctr">
              <a:buNone/>
            </a:pPr>
            <a:r>
              <a:rPr lang="uk-UA" sz="2400" b="1" dirty="0">
                <a:solidFill>
                  <a:schemeClr val="accent2">
                    <a:lumMod val="75000"/>
                  </a:schemeClr>
                </a:solidFill>
              </a:rPr>
              <a:t>(067) 8586159     </a:t>
            </a:r>
            <a:endParaRPr lang="uk-UA" sz="2400" b="1" dirty="0" smtClean="0">
              <a:solidFill>
                <a:schemeClr val="accent2">
                  <a:lumMod val="75000"/>
                </a:schemeClr>
              </a:solidFill>
            </a:endParaRPr>
          </a:p>
          <a:p>
            <a:pPr marL="114300" indent="0" algn="ctr">
              <a:buNone/>
            </a:pPr>
            <a:r>
              <a:rPr lang="en-US" sz="2400" b="1" dirty="0" smtClean="0">
                <a:solidFill>
                  <a:schemeClr val="accent2">
                    <a:lumMod val="75000"/>
                  </a:schemeClr>
                </a:solidFill>
              </a:rPr>
              <a:t>didyk@galaxy.vn.ua</a:t>
            </a:r>
            <a:endParaRPr lang="ru-RU" sz="2400" b="1" dirty="0">
              <a:solidFill>
                <a:schemeClr val="accent2">
                  <a:lumMod val="75000"/>
                </a:schemeClr>
              </a:solidFill>
            </a:endParaRPr>
          </a:p>
        </p:txBody>
      </p:sp>
      <p:sp>
        <p:nvSpPr>
          <p:cNvPr id="235" name="Google Shape;235;p22"/>
          <p:cNvSpPr/>
          <p:nvPr/>
        </p:nvSpPr>
        <p:spPr>
          <a:xfrm rot="4981365">
            <a:off x="1431203" y="1560240"/>
            <a:ext cx="3600000" cy="3600000"/>
          </a:xfrm>
          <a:custGeom>
            <a:avLst/>
            <a:gdLst/>
            <a:ahLst/>
            <a:cxnLst/>
            <a:rect l="l" t="t" r="r" b="b"/>
            <a:pathLst>
              <a:path w="1360408" h="1377102" extrusionOk="0">
                <a:moveTo>
                  <a:pt x="723965" y="140"/>
                </a:moveTo>
                <a:cubicBezTo>
                  <a:pt x="638225" y="-1322"/>
                  <a:pt x="552595" y="8600"/>
                  <a:pt x="469819" y="34039"/>
                </a:cubicBezTo>
                <a:cubicBezTo>
                  <a:pt x="440284" y="43119"/>
                  <a:pt x="411336" y="54223"/>
                  <a:pt x="383291" y="67185"/>
                </a:cubicBezTo>
                <a:cubicBezTo>
                  <a:pt x="347489" y="83729"/>
                  <a:pt x="313040" y="103513"/>
                  <a:pt x="280821" y="126263"/>
                </a:cubicBezTo>
                <a:cubicBezTo>
                  <a:pt x="241930" y="153721"/>
                  <a:pt x="206092" y="185568"/>
                  <a:pt x="174306" y="221013"/>
                </a:cubicBezTo>
                <a:cubicBezTo>
                  <a:pt x="79641" y="326568"/>
                  <a:pt x="23113" y="462306"/>
                  <a:pt x="5803" y="602424"/>
                </a:cubicBezTo>
                <a:cubicBezTo>
                  <a:pt x="-1030" y="657705"/>
                  <a:pt x="-1714" y="713682"/>
                  <a:pt x="3147" y="769154"/>
                </a:cubicBezTo>
                <a:cubicBezTo>
                  <a:pt x="13911" y="892039"/>
                  <a:pt x="55044" y="1012738"/>
                  <a:pt x="131040" y="1110840"/>
                </a:cubicBezTo>
                <a:cubicBezTo>
                  <a:pt x="175569" y="1168323"/>
                  <a:pt x="231109" y="1217427"/>
                  <a:pt x="292078" y="1256827"/>
                </a:cubicBezTo>
                <a:cubicBezTo>
                  <a:pt x="415655" y="1336689"/>
                  <a:pt x="564278" y="1379433"/>
                  <a:pt x="711440" y="1377004"/>
                </a:cubicBezTo>
                <a:cubicBezTo>
                  <a:pt x="768530" y="1376065"/>
                  <a:pt x="825642" y="1368050"/>
                  <a:pt x="880324" y="1351452"/>
                </a:cubicBezTo>
                <a:cubicBezTo>
                  <a:pt x="936848" y="1334296"/>
                  <a:pt x="990716" y="1308688"/>
                  <a:pt x="1040480" y="1276943"/>
                </a:cubicBezTo>
                <a:cubicBezTo>
                  <a:pt x="1151843" y="1205898"/>
                  <a:pt x="1244076" y="1103501"/>
                  <a:pt x="1299811" y="983453"/>
                </a:cubicBezTo>
                <a:cubicBezTo>
                  <a:pt x="1343352" y="889667"/>
                  <a:pt x="1364439" y="786103"/>
                  <a:pt x="1359771" y="682751"/>
                </a:cubicBezTo>
                <a:cubicBezTo>
                  <a:pt x="1357541" y="633307"/>
                  <a:pt x="1350392" y="583835"/>
                  <a:pt x="1335612" y="536516"/>
                </a:cubicBezTo>
                <a:cubicBezTo>
                  <a:pt x="1317590" y="478822"/>
                  <a:pt x="1289006" y="424533"/>
                  <a:pt x="1253257" y="375854"/>
                </a:cubicBezTo>
                <a:cubicBezTo>
                  <a:pt x="1211869" y="319492"/>
                  <a:pt x="1160733" y="270461"/>
                  <a:pt x="1102590" y="231640"/>
                </a:cubicBezTo>
                <a:cubicBezTo>
                  <a:pt x="1034703" y="186313"/>
                  <a:pt x="957967" y="154940"/>
                  <a:pt x="878045" y="138533"/>
                </a:cubicBezTo>
                <a:cubicBezTo>
                  <a:pt x="788205" y="120090"/>
                  <a:pt x="694733" y="120887"/>
                  <a:pt x="605177" y="140557"/>
                </a:cubicBezTo>
                <a:cubicBezTo>
                  <a:pt x="532084" y="156612"/>
                  <a:pt x="461942" y="184580"/>
                  <a:pt x="397330" y="222276"/>
                </a:cubicBezTo>
                <a:cubicBezTo>
                  <a:pt x="363427" y="242060"/>
                  <a:pt x="331252" y="264535"/>
                  <a:pt x="300430" y="288820"/>
                </a:cubicBezTo>
                <a:cubicBezTo>
                  <a:pt x="273595" y="310222"/>
                  <a:pt x="269162" y="349274"/>
                  <a:pt x="290564" y="376105"/>
                </a:cubicBezTo>
                <a:cubicBezTo>
                  <a:pt x="311963" y="402940"/>
                  <a:pt x="351015" y="407377"/>
                  <a:pt x="377850" y="385975"/>
                </a:cubicBezTo>
                <a:cubicBezTo>
                  <a:pt x="452700" y="325475"/>
                  <a:pt x="537650" y="279853"/>
                  <a:pt x="631744" y="257953"/>
                </a:cubicBezTo>
                <a:cubicBezTo>
                  <a:pt x="706849" y="240473"/>
                  <a:pt x="785512" y="238688"/>
                  <a:pt x="861221" y="253524"/>
                </a:cubicBezTo>
                <a:cubicBezTo>
                  <a:pt x="925331" y="266089"/>
                  <a:pt x="987251" y="290079"/>
                  <a:pt x="1042880" y="324366"/>
                </a:cubicBezTo>
                <a:cubicBezTo>
                  <a:pt x="1090361" y="353634"/>
                  <a:pt x="1133724" y="389893"/>
                  <a:pt x="1168753" y="433414"/>
                </a:cubicBezTo>
                <a:cubicBezTo>
                  <a:pt x="1203672" y="476798"/>
                  <a:pt x="1229709" y="527145"/>
                  <a:pt x="1244400" y="580916"/>
                </a:cubicBezTo>
                <a:cubicBezTo>
                  <a:pt x="1251189" y="605747"/>
                  <a:pt x="1255297" y="631234"/>
                  <a:pt x="1257937" y="656818"/>
                </a:cubicBezTo>
                <a:cubicBezTo>
                  <a:pt x="1266094" y="735842"/>
                  <a:pt x="1257589" y="816371"/>
                  <a:pt x="1232385" y="891739"/>
                </a:cubicBezTo>
                <a:cubicBezTo>
                  <a:pt x="1192750" y="1010256"/>
                  <a:pt x="1113730" y="1114402"/>
                  <a:pt x="1013531" y="1188515"/>
                </a:cubicBezTo>
                <a:cubicBezTo>
                  <a:pt x="964342" y="1224900"/>
                  <a:pt x="909628" y="1254382"/>
                  <a:pt x="851355" y="1273275"/>
                </a:cubicBezTo>
                <a:cubicBezTo>
                  <a:pt x="759179" y="1303154"/>
                  <a:pt x="658672" y="1304134"/>
                  <a:pt x="564064" y="1285921"/>
                </a:cubicBezTo>
                <a:cubicBezTo>
                  <a:pt x="460096" y="1265911"/>
                  <a:pt x="360168" y="1221228"/>
                  <a:pt x="277784" y="1154487"/>
                </a:cubicBezTo>
                <a:cubicBezTo>
                  <a:pt x="231239" y="1116778"/>
                  <a:pt x="190337" y="1071751"/>
                  <a:pt x="157102" y="1021911"/>
                </a:cubicBezTo>
                <a:cubicBezTo>
                  <a:pt x="134392" y="987854"/>
                  <a:pt x="115046" y="951267"/>
                  <a:pt x="100173" y="913117"/>
                </a:cubicBezTo>
                <a:cubicBezTo>
                  <a:pt x="74791" y="848007"/>
                  <a:pt x="61963" y="778481"/>
                  <a:pt x="58680" y="708813"/>
                </a:cubicBezTo>
                <a:cubicBezTo>
                  <a:pt x="50697" y="539322"/>
                  <a:pt x="103031" y="368410"/>
                  <a:pt x="216937" y="240874"/>
                </a:cubicBezTo>
                <a:cubicBezTo>
                  <a:pt x="245092" y="209351"/>
                  <a:pt x="276578" y="180909"/>
                  <a:pt x="310805" y="156118"/>
                </a:cubicBezTo>
                <a:cubicBezTo>
                  <a:pt x="338915" y="135752"/>
                  <a:pt x="368900" y="117924"/>
                  <a:pt x="400115" y="102731"/>
                </a:cubicBezTo>
                <a:cubicBezTo>
                  <a:pt x="533865" y="37641"/>
                  <a:pt x="685896" y="22841"/>
                  <a:pt x="832378" y="38087"/>
                </a:cubicBezTo>
                <a:cubicBezTo>
                  <a:pt x="879558" y="43001"/>
                  <a:pt x="926242" y="51134"/>
                  <a:pt x="972544" y="61363"/>
                </a:cubicBezTo>
                <a:cubicBezTo>
                  <a:pt x="979940" y="63076"/>
                  <a:pt x="987279" y="58514"/>
                  <a:pt x="988991" y="51118"/>
                </a:cubicBezTo>
                <a:cubicBezTo>
                  <a:pt x="990704" y="43726"/>
                  <a:pt x="986137" y="36257"/>
                  <a:pt x="978746" y="34549"/>
                </a:cubicBezTo>
                <a:cubicBezTo>
                  <a:pt x="895520" y="14405"/>
                  <a:pt x="809704" y="1597"/>
                  <a:pt x="723965" y="14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 name="Google Shape;236;p22"/>
          <p:cNvSpPr/>
          <p:nvPr/>
        </p:nvSpPr>
        <p:spPr>
          <a:xfrm>
            <a:off x="5529537" y="3481135"/>
            <a:ext cx="3867088" cy="171031"/>
          </a:xfrm>
          <a:custGeom>
            <a:avLst/>
            <a:gdLst/>
            <a:ahLst/>
            <a:cxnLst/>
            <a:rect l="l" t="t" r="r" b="b"/>
            <a:pathLst>
              <a:path w="6667393" h="171031" extrusionOk="0">
                <a:moveTo>
                  <a:pt x="86024" y="2"/>
                </a:moveTo>
                <a:cubicBezTo>
                  <a:pt x="38811" y="-294"/>
                  <a:pt x="297" y="37678"/>
                  <a:pt x="2" y="84887"/>
                </a:cubicBezTo>
                <a:cubicBezTo>
                  <a:pt x="-298" y="132088"/>
                  <a:pt x="37799" y="170626"/>
                  <a:pt x="85012" y="170909"/>
                </a:cubicBezTo>
                <a:cubicBezTo>
                  <a:pt x="326434" y="170991"/>
                  <a:pt x="567824" y="171274"/>
                  <a:pt x="809246" y="170545"/>
                </a:cubicBezTo>
                <a:cubicBezTo>
                  <a:pt x="875478" y="170343"/>
                  <a:pt x="941754" y="170343"/>
                  <a:pt x="1007985" y="169897"/>
                </a:cubicBezTo>
                <a:cubicBezTo>
                  <a:pt x="1093449" y="169331"/>
                  <a:pt x="1178820" y="168724"/>
                  <a:pt x="1264280" y="167509"/>
                </a:cubicBezTo>
                <a:cubicBezTo>
                  <a:pt x="1309153" y="166861"/>
                  <a:pt x="1354132" y="165445"/>
                  <a:pt x="1399005" y="164837"/>
                </a:cubicBezTo>
                <a:cubicBezTo>
                  <a:pt x="1441729" y="164271"/>
                  <a:pt x="1484425" y="163785"/>
                  <a:pt x="1527157" y="163582"/>
                </a:cubicBezTo>
                <a:cubicBezTo>
                  <a:pt x="1557061" y="163421"/>
                  <a:pt x="1586940" y="163825"/>
                  <a:pt x="1616847" y="163947"/>
                </a:cubicBezTo>
                <a:cubicBezTo>
                  <a:pt x="1674529" y="164190"/>
                  <a:pt x="1732219" y="164433"/>
                  <a:pt x="1789905" y="164716"/>
                </a:cubicBezTo>
                <a:cubicBezTo>
                  <a:pt x="1935184" y="165404"/>
                  <a:pt x="2080430" y="165647"/>
                  <a:pt x="2225710" y="165606"/>
                </a:cubicBezTo>
                <a:cubicBezTo>
                  <a:pt x="2606023" y="165485"/>
                  <a:pt x="2986336" y="160789"/>
                  <a:pt x="3366649" y="159899"/>
                </a:cubicBezTo>
                <a:cubicBezTo>
                  <a:pt x="3535440" y="159494"/>
                  <a:pt x="3704247" y="159939"/>
                  <a:pt x="3873053" y="160668"/>
                </a:cubicBezTo>
                <a:cubicBezTo>
                  <a:pt x="3967051" y="161073"/>
                  <a:pt x="4061008" y="162166"/>
                  <a:pt x="4155005" y="161801"/>
                </a:cubicBezTo>
                <a:cubicBezTo>
                  <a:pt x="4266127" y="161356"/>
                  <a:pt x="4377248" y="158967"/>
                  <a:pt x="4488368" y="157510"/>
                </a:cubicBezTo>
                <a:cubicBezTo>
                  <a:pt x="4644343" y="155446"/>
                  <a:pt x="4800317" y="154231"/>
                  <a:pt x="4956292" y="153057"/>
                </a:cubicBezTo>
                <a:cubicBezTo>
                  <a:pt x="5520317" y="148847"/>
                  <a:pt x="6084382" y="147430"/>
                  <a:pt x="6648408" y="145487"/>
                </a:cubicBezTo>
                <a:cubicBezTo>
                  <a:pt x="6658852" y="145528"/>
                  <a:pt x="6667312" y="137189"/>
                  <a:pt x="6667393" y="126745"/>
                </a:cubicBezTo>
                <a:cubicBezTo>
                  <a:pt x="6667434" y="116341"/>
                  <a:pt x="6659095" y="107840"/>
                  <a:pt x="6648650" y="107799"/>
                </a:cubicBezTo>
                <a:cubicBezTo>
                  <a:pt x="6082561" y="98731"/>
                  <a:pt x="5516431" y="90149"/>
                  <a:pt x="4950341" y="78815"/>
                </a:cubicBezTo>
                <a:cubicBezTo>
                  <a:pt x="4794407" y="75690"/>
                  <a:pt x="4638473" y="72564"/>
                  <a:pt x="4482539" y="68569"/>
                </a:cubicBezTo>
                <a:cubicBezTo>
                  <a:pt x="4373604" y="65776"/>
                  <a:pt x="4264629" y="61877"/>
                  <a:pt x="4155653" y="60092"/>
                </a:cubicBezTo>
                <a:cubicBezTo>
                  <a:pt x="4061656" y="58550"/>
                  <a:pt x="3967658" y="58582"/>
                  <a:pt x="3873661" y="57813"/>
                </a:cubicBezTo>
                <a:cubicBezTo>
                  <a:pt x="3704895" y="56437"/>
                  <a:pt x="3536168" y="54761"/>
                  <a:pt x="3367406" y="52251"/>
                </a:cubicBezTo>
                <a:cubicBezTo>
                  <a:pt x="2987138" y="46591"/>
                  <a:pt x="2606877" y="37014"/>
                  <a:pt x="2226596" y="32136"/>
                </a:cubicBezTo>
                <a:cubicBezTo>
                  <a:pt x="2081325" y="30270"/>
                  <a:pt x="1936066" y="28598"/>
                  <a:pt x="1790787" y="27452"/>
                </a:cubicBezTo>
                <a:cubicBezTo>
                  <a:pt x="1730972" y="26982"/>
                  <a:pt x="1671100" y="26570"/>
                  <a:pt x="1611281" y="26063"/>
                </a:cubicBezTo>
                <a:cubicBezTo>
                  <a:pt x="1583511" y="25829"/>
                  <a:pt x="1555806" y="25780"/>
                  <a:pt x="1528039" y="25302"/>
                </a:cubicBezTo>
                <a:cubicBezTo>
                  <a:pt x="1485320" y="24570"/>
                  <a:pt x="1442604" y="23643"/>
                  <a:pt x="1399892" y="22521"/>
                </a:cubicBezTo>
                <a:cubicBezTo>
                  <a:pt x="1355027" y="21343"/>
                  <a:pt x="1310157" y="19421"/>
                  <a:pt x="1265292" y="18218"/>
                </a:cubicBezTo>
                <a:cubicBezTo>
                  <a:pt x="1179856" y="15931"/>
                  <a:pt x="1094319" y="14162"/>
                  <a:pt x="1008867" y="12527"/>
                </a:cubicBezTo>
                <a:cubicBezTo>
                  <a:pt x="942648" y="11260"/>
                  <a:pt x="876482" y="10397"/>
                  <a:pt x="810258" y="9365"/>
                </a:cubicBezTo>
                <a:cubicBezTo>
                  <a:pt x="568865" y="5600"/>
                  <a:pt x="327426" y="2965"/>
                  <a:pt x="8602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026" name="Picture 2" descr="C:\Users\ДИРЕКТОР\Desktop\13.09.24 мітап інтернатура\я фото.jpg"/>
          <p:cNvPicPr>
            <a:picLocks noChangeAspect="1" noChangeArrowheads="1"/>
          </p:cNvPicPr>
          <p:nvPr/>
        </p:nvPicPr>
        <p:blipFill rotWithShape="1">
          <a:blip r:embed="rId3">
            <a:extLst>
              <a:ext uri="{28A0092B-C50C-407E-A947-70E740481C1C}">
                <a14:useLocalDpi xmlns:a14="http://schemas.microsoft.com/office/drawing/2010/main" val="0"/>
              </a:ext>
            </a:extLst>
          </a:blip>
          <a:srcRect l="31257" t="24832" r="19023"/>
          <a:stretch/>
        </p:blipFill>
        <p:spPr bwMode="auto">
          <a:xfrm>
            <a:off x="1652339" y="1784160"/>
            <a:ext cx="3029392" cy="31521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624418" y="747130"/>
            <a:ext cx="9935633" cy="1268412"/>
          </a:xfrm>
          <a:prstGeom prst="rect">
            <a:avLst/>
          </a:prstGeom>
        </p:spPr>
        <p:txBody>
          <a:bodyPr>
            <a:normAutofit/>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a:lstStyle>
          <a:p>
            <a:pPr algn="ctr">
              <a:defRPr/>
            </a:pPr>
            <a:r>
              <a:rPr lang="uk-UA" sz="2400" kern="0" dirty="0">
                <a:solidFill>
                  <a:schemeClr val="accent5">
                    <a:lumMod val="25000"/>
                  </a:schemeClr>
                </a:solidFill>
              </a:rPr>
              <a:t>Управлінські дії керівника закладу освіти при організації педагогічної інтернатури:</a:t>
            </a:r>
          </a:p>
        </p:txBody>
      </p:sp>
      <p:sp>
        <p:nvSpPr>
          <p:cNvPr id="4" name="Содержимое 2"/>
          <p:cNvSpPr txBox="1">
            <a:spLocks/>
          </p:cNvSpPr>
          <p:nvPr/>
        </p:nvSpPr>
        <p:spPr>
          <a:xfrm>
            <a:off x="1680745" y="1812007"/>
            <a:ext cx="8879306" cy="3810751"/>
          </a:xfrm>
          <a:prstGeom prst="rect">
            <a:avLst/>
          </a:prstGeom>
        </p:spPr>
        <p:txBody>
          <a:bodyPr>
            <a:normAutofit fontScale="92500" lnSpcReduction="20000"/>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a:lstStyle>
          <a:p>
            <a:pPr algn="just">
              <a:lnSpc>
                <a:spcPct val="150000"/>
              </a:lnSpc>
              <a:buFont typeface="Wingdings" panose="05000000000000000000" pitchFamily="2" charset="2"/>
              <a:buChar char="Ø"/>
              <a:defRPr/>
            </a:pPr>
            <a:r>
              <a:rPr lang="uk-UA" sz="1800" kern="0" dirty="0">
                <a:effectLst/>
                <a:cs typeface="Times New Roman" panose="02020603050405020304" pitchFamily="18" charset="0"/>
              </a:rPr>
              <a:t>видає відповідні накази;</a:t>
            </a:r>
          </a:p>
          <a:p>
            <a:pPr algn="just">
              <a:lnSpc>
                <a:spcPct val="150000"/>
              </a:lnSpc>
              <a:buFont typeface="Wingdings" panose="05000000000000000000" pitchFamily="2" charset="2"/>
              <a:buChar char="Ø"/>
              <a:defRPr/>
            </a:pPr>
            <a:r>
              <a:rPr lang="uk-UA" sz="1800" kern="0" dirty="0">
                <a:effectLst/>
                <a:cs typeface="Times New Roman" panose="02020603050405020304" pitchFamily="18" charset="0"/>
              </a:rPr>
              <a:t>затверджує програму педагогічної інтернатури (якщо буде потреба, вносить до неї зміни);</a:t>
            </a:r>
          </a:p>
          <a:p>
            <a:pPr algn="just">
              <a:lnSpc>
                <a:spcPct val="150000"/>
              </a:lnSpc>
              <a:buFont typeface="Wingdings" panose="05000000000000000000" pitchFamily="2" charset="2"/>
              <a:buChar char="Ø"/>
              <a:defRPr/>
            </a:pPr>
            <a:r>
              <a:rPr lang="uk-UA" sz="1800" kern="0" dirty="0">
                <a:effectLst/>
                <a:cs typeface="Times New Roman" panose="02020603050405020304" pitchFamily="18" charset="0"/>
              </a:rPr>
              <a:t>створює необхідні умови в закладі освіти, що сприяють проходженню педагогічної інтернатури;</a:t>
            </a:r>
          </a:p>
          <a:p>
            <a:pPr algn="just">
              <a:lnSpc>
                <a:spcPct val="150000"/>
              </a:lnSpc>
              <a:buFont typeface="Wingdings" panose="05000000000000000000" pitchFamily="2" charset="2"/>
              <a:buChar char="Ø"/>
              <a:defRPr/>
            </a:pPr>
            <a:r>
              <a:rPr lang="uk-UA" sz="1800" kern="0" dirty="0">
                <a:effectLst/>
                <a:cs typeface="Times New Roman" panose="02020603050405020304" pitchFamily="18" charset="0"/>
              </a:rPr>
              <a:t>знайомить інтерна з напрямами діяльності закладу освіти, правилами внутрішнього трудового розпорядку, правилами охорони праці й техніки безпеки, правами та обов'язками, зазначеними в посадовій інструкції педагогічного працівника тощо;</a:t>
            </a:r>
          </a:p>
          <a:p>
            <a:pPr algn="just">
              <a:lnSpc>
                <a:spcPct val="150000"/>
              </a:lnSpc>
              <a:buFont typeface="Wingdings" panose="05000000000000000000" pitchFamily="2" charset="2"/>
              <a:buChar char="Ø"/>
              <a:defRPr/>
            </a:pPr>
            <a:r>
              <a:rPr lang="uk-UA" sz="1800" kern="0" dirty="0">
                <a:effectLst/>
                <a:cs typeface="Times New Roman" panose="02020603050405020304" pitchFamily="18" charset="0"/>
              </a:rPr>
              <a:t>координує діяльність педагога-наставника та інтерна.</a:t>
            </a:r>
          </a:p>
          <a:p>
            <a:pPr>
              <a:lnSpc>
                <a:spcPct val="150000"/>
              </a:lnSpc>
              <a:defRPr/>
            </a:pPr>
            <a:endParaRPr lang="ru-RU" sz="1800" kern="0" dirty="0">
              <a:solidFill>
                <a:srgbClr val="002060"/>
              </a:solidFill>
              <a:effectLst/>
            </a:endParaRPr>
          </a:p>
        </p:txBody>
      </p:sp>
      <p:pic>
        <p:nvPicPr>
          <p:cNvPr id="27652" name="Рисунок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5918" y="5058695"/>
            <a:ext cx="1102784"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10416118" y="6353176"/>
            <a:ext cx="968535" cy="246221"/>
          </a:xfrm>
          <a:prstGeom prst="rect">
            <a:avLst/>
          </a:prstGeom>
          <a:noFill/>
          <a:ln>
            <a:noFill/>
          </a:ln>
          <a:effectLst/>
        </p:spPr>
        <p:txBody>
          <a:bodyPr wrap="none">
            <a:spAutoFit/>
          </a:bodyPr>
          <a:lstStyle/>
          <a:p>
            <a:pPr eaLnBrk="1" hangingPunct="1">
              <a:defRPr/>
            </a:pPr>
            <a:r>
              <a:rPr lang="uk-UA" sz="1000" dirty="0">
                <a:solidFill>
                  <a:srgbClr val="002060"/>
                </a:solidFill>
                <a:effectLst>
                  <a:outerShdw blurRad="38100" dist="38100" dir="2700000" algn="tl">
                    <a:srgbClr val="FFFFFF"/>
                  </a:outerShdw>
                </a:effectLst>
              </a:rPr>
              <a:t>Л. Коваленко</a:t>
            </a:r>
          </a:p>
        </p:txBody>
      </p:sp>
    </p:spTree>
    <p:extLst>
      <p:ext uri="{BB962C8B-B14F-4D97-AF65-F5344CB8AC3E}">
        <p14:creationId xmlns:p14="http://schemas.microsoft.com/office/powerpoint/2010/main" val="204670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 name="Google Shape;435;p36"/>
          <p:cNvSpPr/>
          <p:nvPr/>
        </p:nvSpPr>
        <p:spPr>
          <a:xfrm>
            <a:off x="4440296" y="1839484"/>
            <a:ext cx="2694798" cy="2376000"/>
          </a:xfrm>
          <a:custGeom>
            <a:avLst/>
            <a:gdLst/>
            <a:ahLst/>
            <a:cxnLst/>
            <a:rect l="l" t="t" r="r" b="b"/>
            <a:pathLst>
              <a:path w="1360408" h="1377102" extrusionOk="0">
                <a:moveTo>
                  <a:pt x="723965" y="140"/>
                </a:moveTo>
                <a:cubicBezTo>
                  <a:pt x="638225" y="-1322"/>
                  <a:pt x="552595" y="8600"/>
                  <a:pt x="469819" y="34039"/>
                </a:cubicBezTo>
                <a:cubicBezTo>
                  <a:pt x="440284" y="43119"/>
                  <a:pt x="411336" y="54223"/>
                  <a:pt x="383291" y="67185"/>
                </a:cubicBezTo>
                <a:cubicBezTo>
                  <a:pt x="347489" y="83729"/>
                  <a:pt x="313040" y="103513"/>
                  <a:pt x="280821" y="126263"/>
                </a:cubicBezTo>
                <a:cubicBezTo>
                  <a:pt x="241930" y="153721"/>
                  <a:pt x="206092" y="185568"/>
                  <a:pt x="174306" y="221013"/>
                </a:cubicBezTo>
                <a:cubicBezTo>
                  <a:pt x="79641" y="326568"/>
                  <a:pt x="23113" y="462306"/>
                  <a:pt x="5803" y="602424"/>
                </a:cubicBezTo>
                <a:cubicBezTo>
                  <a:pt x="-1030" y="657705"/>
                  <a:pt x="-1714" y="713682"/>
                  <a:pt x="3147" y="769154"/>
                </a:cubicBezTo>
                <a:cubicBezTo>
                  <a:pt x="13911" y="892039"/>
                  <a:pt x="55044" y="1012738"/>
                  <a:pt x="131040" y="1110840"/>
                </a:cubicBezTo>
                <a:cubicBezTo>
                  <a:pt x="175569" y="1168323"/>
                  <a:pt x="231109" y="1217427"/>
                  <a:pt x="292078" y="1256827"/>
                </a:cubicBezTo>
                <a:cubicBezTo>
                  <a:pt x="415655" y="1336689"/>
                  <a:pt x="564278" y="1379433"/>
                  <a:pt x="711440" y="1377004"/>
                </a:cubicBezTo>
                <a:cubicBezTo>
                  <a:pt x="768530" y="1376065"/>
                  <a:pt x="825642" y="1368050"/>
                  <a:pt x="880324" y="1351452"/>
                </a:cubicBezTo>
                <a:cubicBezTo>
                  <a:pt x="936848" y="1334296"/>
                  <a:pt x="990716" y="1308688"/>
                  <a:pt x="1040480" y="1276943"/>
                </a:cubicBezTo>
                <a:cubicBezTo>
                  <a:pt x="1151843" y="1205898"/>
                  <a:pt x="1244076" y="1103501"/>
                  <a:pt x="1299811" y="983453"/>
                </a:cubicBezTo>
                <a:cubicBezTo>
                  <a:pt x="1343352" y="889667"/>
                  <a:pt x="1364439" y="786103"/>
                  <a:pt x="1359771" y="682751"/>
                </a:cubicBezTo>
                <a:cubicBezTo>
                  <a:pt x="1357541" y="633307"/>
                  <a:pt x="1350392" y="583835"/>
                  <a:pt x="1335612" y="536516"/>
                </a:cubicBezTo>
                <a:cubicBezTo>
                  <a:pt x="1317590" y="478822"/>
                  <a:pt x="1289006" y="424533"/>
                  <a:pt x="1253257" y="375854"/>
                </a:cubicBezTo>
                <a:cubicBezTo>
                  <a:pt x="1211869" y="319492"/>
                  <a:pt x="1160733" y="270461"/>
                  <a:pt x="1102590" y="231640"/>
                </a:cubicBezTo>
                <a:cubicBezTo>
                  <a:pt x="1034703" y="186313"/>
                  <a:pt x="957967" y="154940"/>
                  <a:pt x="878045" y="138533"/>
                </a:cubicBezTo>
                <a:cubicBezTo>
                  <a:pt x="788205" y="120090"/>
                  <a:pt x="694733" y="120887"/>
                  <a:pt x="605177" y="140557"/>
                </a:cubicBezTo>
                <a:cubicBezTo>
                  <a:pt x="532084" y="156612"/>
                  <a:pt x="461942" y="184580"/>
                  <a:pt x="397330" y="222276"/>
                </a:cubicBezTo>
                <a:cubicBezTo>
                  <a:pt x="363427" y="242060"/>
                  <a:pt x="331252" y="264535"/>
                  <a:pt x="300430" y="288820"/>
                </a:cubicBezTo>
                <a:cubicBezTo>
                  <a:pt x="273595" y="310222"/>
                  <a:pt x="269162" y="349274"/>
                  <a:pt x="290564" y="376105"/>
                </a:cubicBezTo>
                <a:cubicBezTo>
                  <a:pt x="311963" y="402940"/>
                  <a:pt x="351015" y="407377"/>
                  <a:pt x="377850" y="385975"/>
                </a:cubicBezTo>
                <a:cubicBezTo>
                  <a:pt x="452700" y="325475"/>
                  <a:pt x="537650" y="279853"/>
                  <a:pt x="631744" y="257953"/>
                </a:cubicBezTo>
                <a:cubicBezTo>
                  <a:pt x="706849" y="240473"/>
                  <a:pt x="785512" y="238688"/>
                  <a:pt x="861221" y="253524"/>
                </a:cubicBezTo>
                <a:cubicBezTo>
                  <a:pt x="925331" y="266089"/>
                  <a:pt x="987251" y="290079"/>
                  <a:pt x="1042880" y="324366"/>
                </a:cubicBezTo>
                <a:cubicBezTo>
                  <a:pt x="1090361" y="353634"/>
                  <a:pt x="1133724" y="389893"/>
                  <a:pt x="1168753" y="433414"/>
                </a:cubicBezTo>
                <a:cubicBezTo>
                  <a:pt x="1203672" y="476798"/>
                  <a:pt x="1229709" y="527145"/>
                  <a:pt x="1244400" y="580916"/>
                </a:cubicBezTo>
                <a:cubicBezTo>
                  <a:pt x="1251189" y="605747"/>
                  <a:pt x="1255297" y="631234"/>
                  <a:pt x="1257937" y="656818"/>
                </a:cubicBezTo>
                <a:cubicBezTo>
                  <a:pt x="1266094" y="735842"/>
                  <a:pt x="1257589" y="816371"/>
                  <a:pt x="1232385" y="891739"/>
                </a:cubicBezTo>
                <a:cubicBezTo>
                  <a:pt x="1192750" y="1010256"/>
                  <a:pt x="1113730" y="1114402"/>
                  <a:pt x="1013531" y="1188515"/>
                </a:cubicBezTo>
                <a:cubicBezTo>
                  <a:pt x="964342" y="1224900"/>
                  <a:pt x="909628" y="1254382"/>
                  <a:pt x="851355" y="1273275"/>
                </a:cubicBezTo>
                <a:cubicBezTo>
                  <a:pt x="759179" y="1303154"/>
                  <a:pt x="658672" y="1304134"/>
                  <a:pt x="564064" y="1285921"/>
                </a:cubicBezTo>
                <a:cubicBezTo>
                  <a:pt x="460096" y="1265911"/>
                  <a:pt x="360168" y="1221228"/>
                  <a:pt x="277784" y="1154487"/>
                </a:cubicBezTo>
                <a:cubicBezTo>
                  <a:pt x="231239" y="1116778"/>
                  <a:pt x="190337" y="1071751"/>
                  <a:pt x="157102" y="1021911"/>
                </a:cubicBezTo>
                <a:cubicBezTo>
                  <a:pt x="134392" y="987854"/>
                  <a:pt x="115046" y="951267"/>
                  <a:pt x="100173" y="913117"/>
                </a:cubicBezTo>
                <a:cubicBezTo>
                  <a:pt x="74791" y="848007"/>
                  <a:pt x="61963" y="778481"/>
                  <a:pt x="58680" y="708813"/>
                </a:cubicBezTo>
                <a:cubicBezTo>
                  <a:pt x="50697" y="539322"/>
                  <a:pt x="103031" y="368410"/>
                  <a:pt x="216937" y="240874"/>
                </a:cubicBezTo>
                <a:cubicBezTo>
                  <a:pt x="245092" y="209351"/>
                  <a:pt x="276578" y="180909"/>
                  <a:pt x="310805" y="156118"/>
                </a:cubicBezTo>
                <a:cubicBezTo>
                  <a:pt x="338915" y="135752"/>
                  <a:pt x="368900" y="117924"/>
                  <a:pt x="400115" y="102731"/>
                </a:cubicBezTo>
                <a:cubicBezTo>
                  <a:pt x="533865" y="37641"/>
                  <a:pt x="685896" y="22841"/>
                  <a:pt x="832378" y="38087"/>
                </a:cubicBezTo>
                <a:cubicBezTo>
                  <a:pt x="879558" y="43001"/>
                  <a:pt x="926242" y="51134"/>
                  <a:pt x="972544" y="61363"/>
                </a:cubicBezTo>
                <a:cubicBezTo>
                  <a:pt x="979940" y="63076"/>
                  <a:pt x="987279" y="58514"/>
                  <a:pt x="988991" y="51118"/>
                </a:cubicBezTo>
                <a:cubicBezTo>
                  <a:pt x="990704" y="43726"/>
                  <a:pt x="986137" y="36257"/>
                  <a:pt x="978746" y="34549"/>
                </a:cubicBezTo>
                <a:cubicBezTo>
                  <a:pt x="895520" y="14405"/>
                  <a:pt x="809704" y="1597"/>
                  <a:pt x="723965" y="1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 name="Google Shape;434;p36"/>
          <p:cNvSpPr/>
          <p:nvPr/>
        </p:nvSpPr>
        <p:spPr>
          <a:xfrm>
            <a:off x="7315200" y="3379744"/>
            <a:ext cx="3053569" cy="2376000"/>
          </a:xfrm>
          <a:custGeom>
            <a:avLst/>
            <a:gdLst/>
            <a:ahLst/>
            <a:cxnLst/>
            <a:rect l="l" t="t" r="r" b="b"/>
            <a:pathLst>
              <a:path w="896761" h="920999" extrusionOk="0">
                <a:moveTo>
                  <a:pt x="427486" y="14"/>
                </a:moveTo>
                <a:cubicBezTo>
                  <a:pt x="348122" y="633"/>
                  <a:pt x="269378" y="22052"/>
                  <a:pt x="200410" y="61242"/>
                </a:cubicBezTo>
                <a:cubicBezTo>
                  <a:pt x="172219" y="77264"/>
                  <a:pt x="146088" y="96230"/>
                  <a:pt x="121472" y="117284"/>
                </a:cubicBezTo>
                <a:cubicBezTo>
                  <a:pt x="95341" y="139537"/>
                  <a:pt x="92260" y="178820"/>
                  <a:pt x="114513" y="204950"/>
                </a:cubicBezTo>
                <a:cubicBezTo>
                  <a:pt x="136766" y="231085"/>
                  <a:pt x="175923" y="234162"/>
                  <a:pt x="202054" y="211909"/>
                </a:cubicBezTo>
                <a:cubicBezTo>
                  <a:pt x="212793" y="202805"/>
                  <a:pt x="223824" y="194065"/>
                  <a:pt x="235451" y="186102"/>
                </a:cubicBezTo>
                <a:cubicBezTo>
                  <a:pt x="264075" y="166501"/>
                  <a:pt x="295606" y="151256"/>
                  <a:pt x="328687" y="140816"/>
                </a:cubicBezTo>
                <a:cubicBezTo>
                  <a:pt x="388065" y="122069"/>
                  <a:pt x="451167" y="119600"/>
                  <a:pt x="512241" y="130821"/>
                </a:cubicBezTo>
                <a:cubicBezTo>
                  <a:pt x="525645" y="133282"/>
                  <a:pt x="539040" y="136075"/>
                  <a:pt x="552091" y="140055"/>
                </a:cubicBezTo>
                <a:cubicBezTo>
                  <a:pt x="564992" y="143990"/>
                  <a:pt x="577671" y="148961"/>
                  <a:pt x="589917" y="154604"/>
                </a:cubicBezTo>
                <a:cubicBezTo>
                  <a:pt x="615950" y="166602"/>
                  <a:pt x="640417" y="182629"/>
                  <a:pt x="662657" y="200651"/>
                </a:cubicBezTo>
                <a:cubicBezTo>
                  <a:pt x="772989" y="290070"/>
                  <a:pt x="825930" y="437321"/>
                  <a:pt x="795484" y="576366"/>
                </a:cubicBezTo>
                <a:cubicBezTo>
                  <a:pt x="785052" y="624008"/>
                  <a:pt x="764468" y="669598"/>
                  <a:pt x="735649" y="708942"/>
                </a:cubicBezTo>
                <a:cubicBezTo>
                  <a:pt x="705523" y="750071"/>
                  <a:pt x="666742" y="784723"/>
                  <a:pt x="622553" y="810145"/>
                </a:cubicBezTo>
                <a:cubicBezTo>
                  <a:pt x="589969" y="828892"/>
                  <a:pt x="554844" y="841818"/>
                  <a:pt x="518439" y="850881"/>
                </a:cubicBezTo>
                <a:cubicBezTo>
                  <a:pt x="505979" y="853982"/>
                  <a:pt x="493438" y="856864"/>
                  <a:pt x="480743" y="858848"/>
                </a:cubicBezTo>
                <a:cubicBezTo>
                  <a:pt x="437533" y="865604"/>
                  <a:pt x="393323" y="864459"/>
                  <a:pt x="350442" y="855941"/>
                </a:cubicBezTo>
                <a:cubicBezTo>
                  <a:pt x="311094" y="848124"/>
                  <a:pt x="272876" y="833709"/>
                  <a:pt x="237981" y="813942"/>
                </a:cubicBezTo>
                <a:cubicBezTo>
                  <a:pt x="155468" y="767190"/>
                  <a:pt x="91321" y="690005"/>
                  <a:pt x="60875" y="600149"/>
                </a:cubicBezTo>
                <a:cubicBezTo>
                  <a:pt x="44258" y="551101"/>
                  <a:pt x="37659" y="498998"/>
                  <a:pt x="41015" y="447332"/>
                </a:cubicBezTo>
                <a:cubicBezTo>
                  <a:pt x="44132" y="399341"/>
                  <a:pt x="56293" y="352638"/>
                  <a:pt x="75930" y="308813"/>
                </a:cubicBezTo>
                <a:cubicBezTo>
                  <a:pt x="80201" y="299498"/>
                  <a:pt x="76137" y="288540"/>
                  <a:pt x="66822" y="284269"/>
                </a:cubicBezTo>
                <a:cubicBezTo>
                  <a:pt x="57507" y="279999"/>
                  <a:pt x="46423" y="284063"/>
                  <a:pt x="42153" y="293378"/>
                </a:cubicBezTo>
                <a:cubicBezTo>
                  <a:pt x="16366" y="348448"/>
                  <a:pt x="1756" y="407838"/>
                  <a:pt x="153" y="468714"/>
                </a:cubicBezTo>
                <a:cubicBezTo>
                  <a:pt x="-1324" y="524817"/>
                  <a:pt x="7877" y="581118"/>
                  <a:pt x="27604" y="633675"/>
                </a:cubicBezTo>
                <a:cubicBezTo>
                  <a:pt x="47407" y="686418"/>
                  <a:pt x="77319" y="735226"/>
                  <a:pt x="115399" y="776748"/>
                </a:cubicBezTo>
                <a:cubicBezTo>
                  <a:pt x="168118" y="834239"/>
                  <a:pt x="236228" y="877344"/>
                  <a:pt x="310721" y="900471"/>
                </a:cubicBezTo>
                <a:cubicBezTo>
                  <a:pt x="353441" y="913728"/>
                  <a:pt x="397963" y="920416"/>
                  <a:pt x="442666" y="920962"/>
                </a:cubicBezTo>
                <a:cubicBezTo>
                  <a:pt x="472578" y="921331"/>
                  <a:pt x="502862" y="918959"/>
                  <a:pt x="532231" y="913121"/>
                </a:cubicBezTo>
                <a:cubicBezTo>
                  <a:pt x="565656" y="906474"/>
                  <a:pt x="598292" y="894893"/>
                  <a:pt x="629005" y="880230"/>
                </a:cubicBezTo>
                <a:cubicBezTo>
                  <a:pt x="696350" y="848080"/>
                  <a:pt x="754922" y="799875"/>
                  <a:pt x="800294" y="740695"/>
                </a:cubicBezTo>
                <a:cubicBezTo>
                  <a:pt x="839172" y="689976"/>
                  <a:pt x="867541" y="631153"/>
                  <a:pt x="883025" y="569156"/>
                </a:cubicBezTo>
                <a:cubicBezTo>
                  <a:pt x="896882" y="513676"/>
                  <a:pt x="900335" y="455355"/>
                  <a:pt x="893020" y="398629"/>
                </a:cubicBezTo>
                <a:cubicBezTo>
                  <a:pt x="881301" y="307777"/>
                  <a:pt x="840556" y="221928"/>
                  <a:pt x="778786" y="154474"/>
                </a:cubicBezTo>
                <a:cubicBezTo>
                  <a:pt x="737410" y="109293"/>
                  <a:pt x="687946" y="74435"/>
                  <a:pt x="632928" y="47834"/>
                </a:cubicBezTo>
                <a:cubicBezTo>
                  <a:pt x="619047" y="41123"/>
                  <a:pt x="604822" y="35354"/>
                  <a:pt x="590423" y="29869"/>
                </a:cubicBezTo>
                <a:cubicBezTo>
                  <a:pt x="573388" y="23380"/>
                  <a:pt x="556127" y="17352"/>
                  <a:pt x="538429" y="12919"/>
                </a:cubicBezTo>
                <a:cubicBezTo>
                  <a:pt x="502327" y="3876"/>
                  <a:pt x="464676" y="-273"/>
                  <a:pt x="427486" y="1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 name="Google Shape;436;p36"/>
          <p:cNvSpPr/>
          <p:nvPr/>
        </p:nvSpPr>
        <p:spPr>
          <a:xfrm flipH="1">
            <a:off x="1657737" y="3361771"/>
            <a:ext cx="2787213" cy="2376000"/>
          </a:xfrm>
          <a:custGeom>
            <a:avLst/>
            <a:gdLst/>
            <a:ahLst/>
            <a:cxnLst/>
            <a:rect l="l" t="t" r="r" b="b"/>
            <a:pathLst>
              <a:path w="1360408" h="1377102" extrusionOk="0">
                <a:moveTo>
                  <a:pt x="723965" y="140"/>
                </a:moveTo>
                <a:cubicBezTo>
                  <a:pt x="638225" y="-1322"/>
                  <a:pt x="552595" y="8600"/>
                  <a:pt x="469819" y="34039"/>
                </a:cubicBezTo>
                <a:cubicBezTo>
                  <a:pt x="440284" y="43119"/>
                  <a:pt x="411336" y="54223"/>
                  <a:pt x="383291" y="67185"/>
                </a:cubicBezTo>
                <a:cubicBezTo>
                  <a:pt x="347489" y="83729"/>
                  <a:pt x="313040" y="103513"/>
                  <a:pt x="280821" y="126263"/>
                </a:cubicBezTo>
                <a:cubicBezTo>
                  <a:pt x="241930" y="153721"/>
                  <a:pt x="206092" y="185568"/>
                  <a:pt x="174306" y="221013"/>
                </a:cubicBezTo>
                <a:cubicBezTo>
                  <a:pt x="79641" y="326568"/>
                  <a:pt x="23113" y="462306"/>
                  <a:pt x="5803" y="602424"/>
                </a:cubicBezTo>
                <a:cubicBezTo>
                  <a:pt x="-1030" y="657705"/>
                  <a:pt x="-1714" y="713682"/>
                  <a:pt x="3147" y="769154"/>
                </a:cubicBezTo>
                <a:cubicBezTo>
                  <a:pt x="13911" y="892039"/>
                  <a:pt x="55044" y="1012738"/>
                  <a:pt x="131040" y="1110840"/>
                </a:cubicBezTo>
                <a:cubicBezTo>
                  <a:pt x="175569" y="1168323"/>
                  <a:pt x="231109" y="1217427"/>
                  <a:pt x="292078" y="1256827"/>
                </a:cubicBezTo>
                <a:cubicBezTo>
                  <a:pt x="415655" y="1336689"/>
                  <a:pt x="564278" y="1379433"/>
                  <a:pt x="711440" y="1377004"/>
                </a:cubicBezTo>
                <a:cubicBezTo>
                  <a:pt x="768530" y="1376065"/>
                  <a:pt x="825642" y="1368050"/>
                  <a:pt x="880324" y="1351452"/>
                </a:cubicBezTo>
                <a:cubicBezTo>
                  <a:pt x="936848" y="1334296"/>
                  <a:pt x="990716" y="1308688"/>
                  <a:pt x="1040480" y="1276943"/>
                </a:cubicBezTo>
                <a:cubicBezTo>
                  <a:pt x="1151843" y="1205898"/>
                  <a:pt x="1244076" y="1103501"/>
                  <a:pt x="1299811" y="983453"/>
                </a:cubicBezTo>
                <a:cubicBezTo>
                  <a:pt x="1343352" y="889667"/>
                  <a:pt x="1364439" y="786103"/>
                  <a:pt x="1359771" y="682751"/>
                </a:cubicBezTo>
                <a:cubicBezTo>
                  <a:pt x="1357541" y="633307"/>
                  <a:pt x="1350392" y="583835"/>
                  <a:pt x="1335612" y="536516"/>
                </a:cubicBezTo>
                <a:cubicBezTo>
                  <a:pt x="1317590" y="478822"/>
                  <a:pt x="1289006" y="424533"/>
                  <a:pt x="1253257" y="375854"/>
                </a:cubicBezTo>
                <a:cubicBezTo>
                  <a:pt x="1211869" y="319492"/>
                  <a:pt x="1160733" y="270461"/>
                  <a:pt x="1102590" y="231640"/>
                </a:cubicBezTo>
                <a:cubicBezTo>
                  <a:pt x="1034703" y="186313"/>
                  <a:pt x="957967" y="154940"/>
                  <a:pt x="878045" y="138533"/>
                </a:cubicBezTo>
                <a:cubicBezTo>
                  <a:pt x="788205" y="120090"/>
                  <a:pt x="694733" y="120887"/>
                  <a:pt x="605177" y="140557"/>
                </a:cubicBezTo>
                <a:cubicBezTo>
                  <a:pt x="532084" y="156612"/>
                  <a:pt x="461942" y="184580"/>
                  <a:pt x="397330" y="222276"/>
                </a:cubicBezTo>
                <a:cubicBezTo>
                  <a:pt x="363427" y="242060"/>
                  <a:pt x="331252" y="264535"/>
                  <a:pt x="300430" y="288820"/>
                </a:cubicBezTo>
                <a:cubicBezTo>
                  <a:pt x="273595" y="310222"/>
                  <a:pt x="269162" y="349274"/>
                  <a:pt x="290564" y="376105"/>
                </a:cubicBezTo>
                <a:cubicBezTo>
                  <a:pt x="311963" y="402940"/>
                  <a:pt x="351015" y="407377"/>
                  <a:pt x="377850" y="385975"/>
                </a:cubicBezTo>
                <a:cubicBezTo>
                  <a:pt x="452700" y="325475"/>
                  <a:pt x="537650" y="279853"/>
                  <a:pt x="631744" y="257953"/>
                </a:cubicBezTo>
                <a:cubicBezTo>
                  <a:pt x="706849" y="240473"/>
                  <a:pt x="785512" y="238688"/>
                  <a:pt x="861221" y="253524"/>
                </a:cubicBezTo>
                <a:cubicBezTo>
                  <a:pt x="925331" y="266089"/>
                  <a:pt x="987251" y="290079"/>
                  <a:pt x="1042880" y="324366"/>
                </a:cubicBezTo>
                <a:cubicBezTo>
                  <a:pt x="1090361" y="353634"/>
                  <a:pt x="1133724" y="389893"/>
                  <a:pt x="1168753" y="433414"/>
                </a:cubicBezTo>
                <a:cubicBezTo>
                  <a:pt x="1203672" y="476798"/>
                  <a:pt x="1229709" y="527145"/>
                  <a:pt x="1244400" y="580916"/>
                </a:cubicBezTo>
                <a:cubicBezTo>
                  <a:pt x="1251189" y="605747"/>
                  <a:pt x="1255297" y="631234"/>
                  <a:pt x="1257937" y="656818"/>
                </a:cubicBezTo>
                <a:cubicBezTo>
                  <a:pt x="1266094" y="735842"/>
                  <a:pt x="1257589" y="816371"/>
                  <a:pt x="1232385" y="891739"/>
                </a:cubicBezTo>
                <a:cubicBezTo>
                  <a:pt x="1192750" y="1010256"/>
                  <a:pt x="1113730" y="1114402"/>
                  <a:pt x="1013531" y="1188515"/>
                </a:cubicBezTo>
                <a:cubicBezTo>
                  <a:pt x="964342" y="1224900"/>
                  <a:pt x="909628" y="1254382"/>
                  <a:pt x="851355" y="1273275"/>
                </a:cubicBezTo>
                <a:cubicBezTo>
                  <a:pt x="759179" y="1303154"/>
                  <a:pt x="658672" y="1304134"/>
                  <a:pt x="564064" y="1285921"/>
                </a:cubicBezTo>
                <a:cubicBezTo>
                  <a:pt x="460096" y="1265911"/>
                  <a:pt x="360168" y="1221228"/>
                  <a:pt x="277784" y="1154487"/>
                </a:cubicBezTo>
                <a:cubicBezTo>
                  <a:pt x="231239" y="1116778"/>
                  <a:pt x="190337" y="1071751"/>
                  <a:pt x="157102" y="1021911"/>
                </a:cubicBezTo>
                <a:cubicBezTo>
                  <a:pt x="134392" y="987854"/>
                  <a:pt x="115046" y="951267"/>
                  <a:pt x="100173" y="913117"/>
                </a:cubicBezTo>
                <a:cubicBezTo>
                  <a:pt x="74791" y="848007"/>
                  <a:pt x="61963" y="778481"/>
                  <a:pt x="58680" y="708813"/>
                </a:cubicBezTo>
                <a:cubicBezTo>
                  <a:pt x="50697" y="539322"/>
                  <a:pt x="103031" y="368410"/>
                  <a:pt x="216937" y="240874"/>
                </a:cubicBezTo>
                <a:cubicBezTo>
                  <a:pt x="245092" y="209351"/>
                  <a:pt x="276578" y="180909"/>
                  <a:pt x="310805" y="156118"/>
                </a:cubicBezTo>
                <a:cubicBezTo>
                  <a:pt x="338915" y="135752"/>
                  <a:pt x="368900" y="117924"/>
                  <a:pt x="400115" y="102731"/>
                </a:cubicBezTo>
                <a:cubicBezTo>
                  <a:pt x="533865" y="37641"/>
                  <a:pt x="685896" y="22841"/>
                  <a:pt x="832378" y="38087"/>
                </a:cubicBezTo>
                <a:cubicBezTo>
                  <a:pt x="879558" y="43001"/>
                  <a:pt x="926242" y="51134"/>
                  <a:pt x="972544" y="61363"/>
                </a:cubicBezTo>
                <a:cubicBezTo>
                  <a:pt x="979940" y="63076"/>
                  <a:pt x="987279" y="58514"/>
                  <a:pt x="988991" y="51118"/>
                </a:cubicBezTo>
                <a:cubicBezTo>
                  <a:pt x="990704" y="43726"/>
                  <a:pt x="986137" y="36257"/>
                  <a:pt x="978746" y="34549"/>
                </a:cubicBezTo>
                <a:cubicBezTo>
                  <a:pt x="895520" y="14405"/>
                  <a:pt x="809704" y="1597"/>
                  <a:pt x="723965" y="14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568" y="827745"/>
            <a:ext cx="7937500"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49777" y="2776995"/>
            <a:ext cx="1875835" cy="584775"/>
          </a:xfrm>
          <a:prstGeom prst="rect">
            <a:avLst/>
          </a:prstGeom>
          <a:noFill/>
        </p:spPr>
        <p:txBody>
          <a:bodyPr wrap="none" rtlCol="0">
            <a:spAutoFit/>
          </a:bodyPr>
          <a:lstStyle/>
          <a:p>
            <a:r>
              <a:rPr lang="uk-UA" sz="3200" b="1" dirty="0" smtClean="0">
                <a:solidFill>
                  <a:schemeClr val="accent5">
                    <a:lumMod val="25000"/>
                  </a:schemeClr>
                </a:solidFill>
              </a:rPr>
              <a:t>НАКАЗИ</a:t>
            </a:r>
            <a:endParaRPr lang="ru-RU" sz="3200" b="1" dirty="0">
              <a:solidFill>
                <a:schemeClr val="accent5">
                  <a:lumMod val="25000"/>
                </a:schemeClr>
              </a:solidFill>
            </a:endParaRPr>
          </a:p>
        </p:txBody>
      </p:sp>
      <p:sp>
        <p:nvSpPr>
          <p:cNvPr id="9" name="TextBox 8"/>
          <p:cNvSpPr txBox="1"/>
          <p:nvPr/>
        </p:nvSpPr>
        <p:spPr>
          <a:xfrm>
            <a:off x="1794428" y="4257383"/>
            <a:ext cx="2513830" cy="584775"/>
          </a:xfrm>
          <a:prstGeom prst="rect">
            <a:avLst/>
          </a:prstGeom>
          <a:noFill/>
        </p:spPr>
        <p:txBody>
          <a:bodyPr wrap="none" rtlCol="0">
            <a:spAutoFit/>
          </a:bodyPr>
          <a:lstStyle/>
          <a:p>
            <a:r>
              <a:rPr lang="uk-UA" sz="3200" b="1" dirty="0" smtClean="0">
                <a:solidFill>
                  <a:schemeClr val="accent5">
                    <a:lumMod val="25000"/>
                  </a:schemeClr>
                </a:solidFill>
              </a:rPr>
              <a:t>ПРОГРАМА</a:t>
            </a:r>
            <a:endParaRPr lang="ru-RU" sz="3200" b="1" dirty="0">
              <a:solidFill>
                <a:schemeClr val="accent5">
                  <a:lumMod val="25000"/>
                </a:schemeClr>
              </a:solidFill>
            </a:endParaRPr>
          </a:p>
        </p:txBody>
      </p:sp>
      <p:sp>
        <p:nvSpPr>
          <p:cNvPr id="10" name="TextBox 9"/>
          <p:cNvSpPr txBox="1"/>
          <p:nvPr/>
        </p:nvSpPr>
        <p:spPr>
          <a:xfrm>
            <a:off x="8237759" y="4275356"/>
            <a:ext cx="1101584" cy="584775"/>
          </a:xfrm>
          <a:prstGeom prst="rect">
            <a:avLst/>
          </a:prstGeom>
          <a:noFill/>
        </p:spPr>
        <p:txBody>
          <a:bodyPr wrap="none" rtlCol="0">
            <a:spAutoFit/>
          </a:bodyPr>
          <a:lstStyle/>
          <a:p>
            <a:r>
              <a:rPr lang="uk-UA" sz="3200" b="1" dirty="0" smtClean="0">
                <a:solidFill>
                  <a:schemeClr val="accent5">
                    <a:lumMod val="25000"/>
                  </a:schemeClr>
                </a:solidFill>
              </a:rPr>
              <a:t>ЗВІТ</a:t>
            </a:r>
            <a:endParaRPr lang="ru-RU" sz="3200" b="1" dirty="0">
              <a:solidFill>
                <a:schemeClr val="accent5">
                  <a:lumMod val="25000"/>
                </a:schemeClr>
              </a:solidFill>
            </a:endParaRPr>
          </a:p>
        </p:txBody>
      </p:sp>
    </p:spTree>
    <p:extLst>
      <p:ext uri="{BB962C8B-B14F-4D97-AF65-F5344CB8AC3E}">
        <p14:creationId xmlns:p14="http://schemas.microsoft.com/office/powerpoint/2010/main" val="3780487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Прямоугольник 1"/>
          <p:cNvSpPr/>
          <p:nvPr/>
        </p:nvSpPr>
        <p:spPr>
          <a:xfrm>
            <a:off x="1548063" y="2522215"/>
            <a:ext cx="9248274" cy="2308324"/>
          </a:xfrm>
          <a:prstGeom prst="rect">
            <a:avLst/>
          </a:prstGeom>
        </p:spPr>
        <p:txBody>
          <a:bodyPr wrap="square">
            <a:spAutoFit/>
          </a:bodyPr>
          <a:lstStyle/>
          <a:p>
            <a:pPr lvl="0" algn="just">
              <a:buClrTx/>
            </a:pPr>
            <a:r>
              <a:rPr lang="ru-RU" sz="1800" b="1" kern="1200" dirty="0" smtClean="0">
                <a:solidFill>
                  <a:schemeClr val="accent5">
                    <a:lumMod val="25000"/>
                  </a:schemeClr>
                </a:solidFill>
                <a:latin typeface="IBM Plex Sans"/>
                <a:ea typeface="+mn-ea"/>
                <a:cs typeface="+mn-cs"/>
              </a:rPr>
              <a:t>У </a:t>
            </a:r>
            <a:r>
              <a:rPr lang="ru-RU" sz="1800" b="1" kern="1200" dirty="0" err="1">
                <a:solidFill>
                  <a:schemeClr val="accent5">
                    <a:lumMod val="25000"/>
                  </a:schemeClr>
                </a:solidFill>
                <a:latin typeface="IBM Plex Sans"/>
                <a:ea typeface="+mn-ea"/>
                <a:cs typeface="+mn-cs"/>
              </a:rPr>
              <a:t>наказі</a:t>
            </a:r>
            <a:r>
              <a:rPr lang="ru-RU" sz="1800" b="1" kern="1200" dirty="0">
                <a:solidFill>
                  <a:schemeClr val="accent5">
                    <a:lumMod val="25000"/>
                  </a:schemeClr>
                </a:solidFill>
                <a:latin typeface="IBM Plex Sans"/>
                <a:ea typeface="+mn-ea"/>
                <a:cs typeface="+mn-cs"/>
              </a:rPr>
              <a:t> </a:t>
            </a:r>
            <a:r>
              <a:rPr lang="ru-RU" sz="1800" b="1" kern="1200" dirty="0" err="1">
                <a:solidFill>
                  <a:schemeClr val="accent5">
                    <a:lumMod val="25000"/>
                  </a:schemeClr>
                </a:solidFill>
                <a:latin typeface="IBM Plex Sans"/>
                <a:ea typeface="+mn-ea"/>
                <a:cs typeface="+mn-cs"/>
              </a:rPr>
              <a:t>має</a:t>
            </a:r>
            <a:r>
              <a:rPr lang="ru-RU" sz="1800" b="1" kern="1200" dirty="0">
                <a:solidFill>
                  <a:schemeClr val="accent5">
                    <a:lumMod val="25000"/>
                  </a:schemeClr>
                </a:solidFill>
                <a:latin typeface="IBM Plex Sans"/>
                <a:ea typeface="+mn-ea"/>
                <a:cs typeface="+mn-cs"/>
              </a:rPr>
              <a:t> бути </a:t>
            </a:r>
            <a:r>
              <a:rPr lang="ru-RU" sz="1800" b="1" kern="1200" dirty="0" err="1" smtClean="0">
                <a:solidFill>
                  <a:schemeClr val="accent5">
                    <a:lumMod val="25000"/>
                  </a:schemeClr>
                </a:solidFill>
                <a:latin typeface="IBM Plex Sans"/>
                <a:ea typeface="+mn-ea"/>
                <a:cs typeface="+mn-cs"/>
              </a:rPr>
              <a:t>інформація</a:t>
            </a:r>
            <a:r>
              <a:rPr lang="ru-RU" sz="1800" kern="1200" dirty="0" smtClean="0">
                <a:solidFill>
                  <a:schemeClr val="accent5">
                    <a:lumMod val="25000"/>
                  </a:schemeClr>
                </a:solidFill>
                <a:latin typeface="IBM Plex Sans"/>
                <a:ea typeface="+mn-ea"/>
                <a:cs typeface="+mn-cs"/>
              </a:rPr>
              <a:t>:</a:t>
            </a:r>
          </a:p>
          <a:p>
            <a:pPr marL="285750" lvl="0" indent="-285750" algn="just">
              <a:buClrTx/>
              <a:buFont typeface="Wingdings" pitchFamily="2" charset="2"/>
              <a:buChar char="Ø"/>
            </a:pPr>
            <a:r>
              <a:rPr lang="ru-RU" sz="1800" kern="1200" dirty="0" smtClean="0">
                <a:solidFill>
                  <a:schemeClr val="accent5">
                    <a:lumMod val="25000"/>
                  </a:schemeClr>
                </a:solidFill>
                <a:latin typeface="IBM Plex Sans"/>
                <a:ea typeface="+mn-ea"/>
                <a:cs typeface="+mn-cs"/>
              </a:rPr>
              <a:t>про </a:t>
            </a:r>
            <a:r>
              <a:rPr lang="ru-RU" sz="1800" kern="1200" dirty="0" err="1">
                <a:solidFill>
                  <a:schemeClr val="accent5">
                    <a:lumMod val="25000"/>
                  </a:schemeClr>
                </a:solidFill>
                <a:latin typeface="IBM Plex Sans"/>
                <a:ea typeface="+mn-ea"/>
                <a:cs typeface="+mn-cs"/>
              </a:rPr>
              <a:t>інтерна</a:t>
            </a:r>
            <a:r>
              <a:rPr lang="ru-RU" sz="1800" kern="1200" dirty="0">
                <a:solidFill>
                  <a:schemeClr val="accent5">
                    <a:lumMod val="25000"/>
                  </a:schemeClr>
                </a:solidFill>
                <a:latin typeface="IBM Plex Sans"/>
                <a:ea typeface="+mn-ea"/>
                <a:cs typeface="+mn-cs"/>
              </a:rPr>
              <a:t> </a:t>
            </a:r>
            <a:endParaRPr lang="ru-RU" sz="1800" kern="1200" dirty="0" smtClean="0">
              <a:solidFill>
                <a:schemeClr val="accent5">
                  <a:lumMod val="25000"/>
                </a:schemeClr>
              </a:solidFill>
              <a:latin typeface="IBM Plex Sans"/>
              <a:ea typeface="+mn-ea"/>
              <a:cs typeface="+mn-cs"/>
            </a:endParaRPr>
          </a:p>
          <a:p>
            <a:pPr marL="285750" lvl="0" indent="-285750" algn="just">
              <a:buClrTx/>
              <a:buFont typeface="Wingdings" pitchFamily="2" charset="2"/>
              <a:buChar char="Ø"/>
            </a:pPr>
            <a:r>
              <a:rPr lang="ru-RU" sz="1800" kern="1200" dirty="0" err="1" smtClean="0">
                <a:solidFill>
                  <a:schemeClr val="accent5">
                    <a:lumMod val="25000"/>
                  </a:schemeClr>
                </a:solidFill>
                <a:latin typeface="IBM Plex Sans"/>
                <a:ea typeface="+mn-ea"/>
                <a:cs typeface="+mn-cs"/>
              </a:rPr>
              <a:t>педагогічного</a:t>
            </a:r>
            <a:r>
              <a:rPr lang="ru-RU" sz="1800" kern="1200" dirty="0" smtClean="0">
                <a:solidFill>
                  <a:schemeClr val="accent5">
                    <a:lumMod val="25000"/>
                  </a:schemeClr>
                </a:solidFill>
                <a:latin typeface="IBM Plex Sans"/>
                <a:ea typeface="+mn-ea"/>
                <a:cs typeface="+mn-cs"/>
              </a:rPr>
              <a:t> </a:t>
            </a:r>
            <a:r>
              <a:rPr lang="ru-RU" sz="1800" kern="1200" dirty="0" err="1" smtClean="0">
                <a:solidFill>
                  <a:schemeClr val="accent5">
                    <a:lumMod val="25000"/>
                  </a:schemeClr>
                </a:solidFill>
                <a:latin typeface="IBM Plex Sans"/>
                <a:ea typeface="+mn-ea"/>
                <a:cs typeface="+mn-cs"/>
              </a:rPr>
              <a:t>працівника</a:t>
            </a:r>
            <a:r>
              <a:rPr lang="ru-RU" sz="1800" kern="1200" dirty="0">
                <a:solidFill>
                  <a:schemeClr val="accent5">
                    <a:lumMod val="25000"/>
                  </a:schemeClr>
                </a:solidFill>
                <a:latin typeface="IBM Plex Sans"/>
                <a:ea typeface="+mn-ea"/>
                <a:cs typeface="+mn-cs"/>
              </a:rPr>
              <a:t>, на </a:t>
            </a:r>
            <a:r>
              <a:rPr lang="ru-RU" sz="1800" kern="1200" dirty="0" err="1">
                <a:solidFill>
                  <a:schemeClr val="accent5">
                    <a:lumMod val="25000"/>
                  </a:schemeClr>
                </a:solidFill>
                <a:latin typeface="IBM Plex Sans"/>
                <a:ea typeface="+mn-ea"/>
                <a:cs typeface="+mn-cs"/>
              </a:rPr>
              <a:t>якого</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покладається</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виконання</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обов’язків</a:t>
            </a:r>
            <a:r>
              <a:rPr lang="ru-RU" sz="1800" kern="1200" dirty="0">
                <a:solidFill>
                  <a:schemeClr val="accent5">
                    <a:lumMod val="25000"/>
                  </a:schemeClr>
                </a:solidFill>
                <a:latin typeface="IBM Plex Sans"/>
                <a:ea typeface="+mn-ea"/>
                <a:cs typeface="+mn-cs"/>
              </a:rPr>
              <a:t> </a:t>
            </a:r>
            <a:r>
              <a:rPr lang="ru-RU" sz="1800" kern="1200" dirty="0" smtClean="0">
                <a:solidFill>
                  <a:schemeClr val="accent5">
                    <a:lumMod val="25000"/>
                  </a:schemeClr>
                </a:solidFill>
                <a:latin typeface="IBM Plex Sans"/>
                <a:ea typeface="+mn-ea"/>
                <a:cs typeface="+mn-cs"/>
              </a:rPr>
              <a:t>педагога-наставника, </a:t>
            </a:r>
          </a:p>
          <a:p>
            <a:pPr marL="285750" lvl="0" indent="-285750" algn="just">
              <a:buClrTx/>
              <a:buFont typeface="Wingdings" pitchFamily="2" charset="2"/>
              <a:buChar char="Ø"/>
            </a:pPr>
            <a:r>
              <a:rPr lang="ru-RU" sz="1800" kern="1200" dirty="0" smtClean="0">
                <a:solidFill>
                  <a:schemeClr val="accent5">
                    <a:lumMod val="25000"/>
                  </a:schemeClr>
                </a:solidFill>
                <a:latin typeface="IBM Plex Sans"/>
                <a:ea typeface="+mn-ea"/>
                <a:cs typeface="+mn-cs"/>
              </a:rPr>
              <a:t>строк </a:t>
            </a:r>
            <a:r>
              <a:rPr lang="ru-RU" sz="1800" kern="1200" dirty="0" err="1">
                <a:solidFill>
                  <a:schemeClr val="accent5">
                    <a:lumMod val="25000"/>
                  </a:schemeClr>
                </a:solidFill>
                <a:latin typeface="IBM Plex Sans"/>
                <a:ea typeface="+mn-ea"/>
                <a:cs typeface="+mn-cs"/>
              </a:rPr>
              <a:t>проходження</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педагогічної</a:t>
            </a:r>
            <a:r>
              <a:rPr lang="ru-RU" sz="1800" kern="1200" dirty="0">
                <a:solidFill>
                  <a:schemeClr val="accent5">
                    <a:lumMod val="25000"/>
                  </a:schemeClr>
                </a:solidFill>
                <a:latin typeface="IBM Plex Sans"/>
                <a:ea typeface="+mn-ea"/>
                <a:cs typeface="+mn-cs"/>
              </a:rPr>
              <a:t> </a:t>
            </a:r>
            <a:r>
              <a:rPr lang="ru-RU" sz="1800" kern="1200" dirty="0" err="1" smtClean="0">
                <a:solidFill>
                  <a:schemeClr val="accent5">
                    <a:lumMod val="25000"/>
                  </a:schemeClr>
                </a:solidFill>
                <a:latin typeface="IBM Plex Sans"/>
                <a:ea typeface="+mn-ea"/>
                <a:cs typeface="+mn-cs"/>
              </a:rPr>
              <a:t>інтернатури</a:t>
            </a:r>
            <a:r>
              <a:rPr lang="ru-RU" sz="1800" kern="1200" dirty="0">
                <a:solidFill>
                  <a:schemeClr val="accent5">
                    <a:lumMod val="25000"/>
                  </a:schemeClr>
                </a:solidFill>
                <a:latin typeface="IBM Plex Sans"/>
                <a:ea typeface="+mn-ea"/>
                <a:cs typeface="+mn-cs"/>
              </a:rPr>
              <a:t> (становить один </a:t>
            </a:r>
            <a:r>
              <a:rPr lang="ru-RU" sz="1800" kern="1200" dirty="0" err="1">
                <a:solidFill>
                  <a:schemeClr val="accent5">
                    <a:lumMod val="25000"/>
                  </a:schemeClr>
                </a:solidFill>
                <a:latin typeface="IBM Plex Sans"/>
                <a:ea typeface="+mn-ea"/>
                <a:cs typeface="+mn-cs"/>
              </a:rPr>
              <a:t>рік</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що</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відраховується</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від</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дати</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видання</a:t>
            </a:r>
            <a:r>
              <a:rPr lang="ru-RU" sz="1800" kern="1200" dirty="0">
                <a:solidFill>
                  <a:schemeClr val="accent5">
                    <a:lumMod val="25000"/>
                  </a:schemeClr>
                </a:solidFill>
                <a:latin typeface="IBM Plex Sans"/>
                <a:ea typeface="+mn-ea"/>
                <a:cs typeface="+mn-cs"/>
              </a:rPr>
              <a:t> наказу про </a:t>
            </a:r>
            <a:r>
              <a:rPr lang="ru-RU" sz="1800" kern="1200" dirty="0" err="1">
                <a:solidFill>
                  <a:schemeClr val="accent5">
                    <a:lumMod val="25000"/>
                  </a:schemeClr>
                </a:solidFill>
                <a:latin typeface="IBM Plex Sans"/>
                <a:ea typeface="+mn-ea"/>
                <a:cs typeface="+mn-cs"/>
              </a:rPr>
              <a:t>організацію</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проведення</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педагогічної</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інтернатури</a:t>
            </a:r>
            <a:r>
              <a:rPr lang="ru-RU" sz="1800" kern="1200" dirty="0">
                <a:solidFill>
                  <a:schemeClr val="accent5">
                    <a:lumMod val="25000"/>
                  </a:schemeClr>
                </a:solidFill>
                <a:latin typeface="IBM Plex Sans"/>
                <a:ea typeface="+mn-ea"/>
                <a:cs typeface="+mn-cs"/>
              </a:rPr>
              <a:t>. До строку </a:t>
            </a:r>
            <a:r>
              <a:rPr lang="ru-RU" sz="1800" kern="1200" dirty="0" err="1">
                <a:solidFill>
                  <a:schemeClr val="accent5">
                    <a:lumMod val="25000"/>
                  </a:schemeClr>
                </a:solidFill>
                <a:latin typeface="IBM Plex Sans"/>
                <a:ea typeface="+mn-ea"/>
                <a:cs typeface="+mn-cs"/>
              </a:rPr>
              <a:t>педагогічної</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інтернатури</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включається</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період</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тимчасової</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непрацездатності</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інтерна</a:t>
            </a:r>
            <a:r>
              <a:rPr lang="ru-RU" sz="1800" kern="1200" dirty="0">
                <a:solidFill>
                  <a:schemeClr val="accent5">
                    <a:lumMod val="25000"/>
                  </a:schemeClr>
                </a:solidFill>
                <a:latin typeface="IBM Plex Sans"/>
                <a:ea typeface="+mn-ea"/>
                <a:cs typeface="+mn-cs"/>
              </a:rPr>
              <a:t> та час </a:t>
            </a:r>
            <a:r>
              <a:rPr lang="ru-RU" sz="1800" kern="1200" dirty="0" err="1">
                <a:solidFill>
                  <a:schemeClr val="accent5">
                    <a:lumMod val="25000"/>
                  </a:schemeClr>
                </a:solidFill>
                <a:latin typeface="IBM Plex Sans"/>
                <a:ea typeface="+mn-ea"/>
                <a:cs typeface="+mn-cs"/>
              </a:rPr>
              <a:t>його</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перебування</a:t>
            </a:r>
            <a:r>
              <a:rPr lang="ru-RU" sz="1800" kern="1200" dirty="0">
                <a:solidFill>
                  <a:schemeClr val="accent5">
                    <a:lumMod val="25000"/>
                  </a:schemeClr>
                </a:solidFill>
                <a:latin typeface="IBM Plex Sans"/>
                <a:ea typeface="+mn-ea"/>
                <a:cs typeface="+mn-cs"/>
              </a:rPr>
              <a:t> у </a:t>
            </a:r>
            <a:r>
              <a:rPr lang="ru-RU" sz="1800" kern="1200" dirty="0" err="1" smtClean="0">
                <a:solidFill>
                  <a:schemeClr val="accent5">
                    <a:lumMod val="25000"/>
                  </a:schemeClr>
                </a:solidFill>
                <a:latin typeface="IBM Plex Sans"/>
                <a:ea typeface="+mn-ea"/>
                <a:cs typeface="+mn-cs"/>
              </a:rPr>
              <a:t>відпустці</a:t>
            </a:r>
            <a:r>
              <a:rPr lang="ru-RU" sz="1800" kern="1200" dirty="0" smtClean="0">
                <a:solidFill>
                  <a:schemeClr val="accent5">
                    <a:lumMod val="25000"/>
                  </a:schemeClr>
                </a:solidFill>
                <a:latin typeface="IBM Plex Sans"/>
                <a:ea typeface="+mn-ea"/>
                <a:cs typeface="+mn-cs"/>
              </a:rPr>
              <a:t>). </a:t>
            </a:r>
            <a:endParaRPr lang="ru-RU" sz="1800" kern="1200" dirty="0">
              <a:solidFill>
                <a:schemeClr val="accent5">
                  <a:lumMod val="25000"/>
                </a:schemeClr>
              </a:solidFill>
              <a:latin typeface="IBM Plex Sans"/>
              <a:ea typeface="+mn-ea"/>
              <a:cs typeface="+mn-cs"/>
            </a:endParaRPr>
          </a:p>
        </p:txBody>
      </p:sp>
      <p:sp>
        <p:nvSpPr>
          <p:cNvPr id="3" name="Прямоугольник 2"/>
          <p:cNvSpPr/>
          <p:nvPr/>
        </p:nvSpPr>
        <p:spPr>
          <a:xfrm>
            <a:off x="1395923" y="847613"/>
            <a:ext cx="9344265" cy="1015663"/>
          </a:xfrm>
          <a:prstGeom prst="rect">
            <a:avLst/>
          </a:prstGeom>
        </p:spPr>
        <p:txBody>
          <a:bodyPr wrap="square">
            <a:spAutoFit/>
          </a:bodyPr>
          <a:lstStyle/>
          <a:p>
            <a:pPr algn="ctr"/>
            <a:r>
              <a:rPr lang="ru-RU" sz="2000" b="1" kern="1200" dirty="0">
                <a:solidFill>
                  <a:schemeClr val="accent5">
                    <a:lumMod val="25000"/>
                  </a:schemeClr>
                </a:solidFill>
                <a:latin typeface="IBM Plex Sans"/>
              </a:rPr>
              <a:t>1. Наказ про </a:t>
            </a:r>
            <a:r>
              <a:rPr lang="ru-RU" sz="2000" b="1" kern="1200" dirty="0" err="1">
                <a:solidFill>
                  <a:schemeClr val="accent5">
                    <a:lumMod val="25000"/>
                  </a:schemeClr>
                </a:solidFill>
                <a:latin typeface="IBM Plex Sans"/>
              </a:rPr>
              <a:t>організацію</a:t>
            </a:r>
            <a:r>
              <a:rPr lang="ru-RU" sz="2000" b="1" kern="1200" dirty="0">
                <a:solidFill>
                  <a:schemeClr val="accent5">
                    <a:lumMod val="25000"/>
                  </a:schemeClr>
                </a:solidFill>
                <a:latin typeface="IBM Plex Sans"/>
              </a:rPr>
              <a:t> </a:t>
            </a:r>
            <a:r>
              <a:rPr lang="ru-RU" sz="2000" b="1" kern="1200" dirty="0" err="1">
                <a:solidFill>
                  <a:schemeClr val="accent5">
                    <a:lumMod val="25000"/>
                  </a:schemeClr>
                </a:solidFill>
                <a:latin typeface="IBM Plex Sans"/>
              </a:rPr>
              <a:t>педагогічної</a:t>
            </a:r>
            <a:r>
              <a:rPr lang="ru-RU" sz="2000" b="1" kern="1200" dirty="0">
                <a:solidFill>
                  <a:schemeClr val="accent5">
                    <a:lumMod val="25000"/>
                  </a:schemeClr>
                </a:solidFill>
                <a:latin typeface="IBM Plex Sans"/>
              </a:rPr>
              <a:t> </a:t>
            </a:r>
            <a:r>
              <a:rPr lang="ru-RU" sz="2000" b="1" kern="1200" dirty="0" err="1">
                <a:solidFill>
                  <a:schemeClr val="accent5">
                    <a:lumMod val="25000"/>
                  </a:schemeClr>
                </a:solidFill>
                <a:latin typeface="IBM Plex Sans"/>
              </a:rPr>
              <a:t>інтернатури</a:t>
            </a:r>
            <a:r>
              <a:rPr lang="ru-RU" sz="2000" b="1" kern="1200" dirty="0">
                <a:solidFill>
                  <a:schemeClr val="accent5">
                    <a:lumMod val="25000"/>
                  </a:schemeClr>
                </a:solidFill>
                <a:latin typeface="IBM Plex Sans"/>
              </a:rPr>
              <a:t> </a:t>
            </a:r>
            <a:r>
              <a:rPr lang="ru-RU" sz="2000" kern="1200" dirty="0">
                <a:solidFill>
                  <a:schemeClr val="accent5">
                    <a:lumMod val="25000"/>
                  </a:schemeClr>
                </a:solidFill>
                <a:latin typeface="IBM Plex Sans"/>
              </a:rPr>
              <a:t>– </a:t>
            </a:r>
            <a:r>
              <a:rPr lang="ru-RU" sz="2000" kern="1200" dirty="0" err="1">
                <a:solidFill>
                  <a:schemeClr val="accent5">
                    <a:lumMod val="25000"/>
                  </a:schemeClr>
                </a:solidFill>
                <a:latin typeface="IBM Plex Sans"/>
              </a:rPr>
              <a:t>цей</a:t>
            </a:r>
            <a:r>
              <a:rPr lang="ru-RU" sz="2000" kern="1200" dirty="0">
                <a:solidFill>
                  <a:schemeClr val="accent5">
                    <a:lumMod val="25000"/>
                  </a:schemeClr>
                </a:solidFill>
                <a:latin typeface="IBM Plex Sans"/>
              </a:rPr>
              <a:t> документ </a:t>
            </a:r>
            <a:r>
              <a:rPr lang="ru-RU" sz="2000" kern="1200" dirty="0" err="1">
                <a:solidFill>
                  <a:schemeClr val="accent5">
                    <a:lumMod val="25000"/>
                  </a:schemeClr>
                </a:solidFill>
                <a:latin typeface="IBM Plex Sans"/>
              </a:rPr>
              <a:t>видається</a:t>
            </a:r>
            <a:r>
              <a:rPr lang="ru-RU" sz="2000" kern="1200" dirty="0">
                <a:solidFill>
                  <a:schemeClr val="accent5">
                    <a:lumMod val="25000"/>
                  </a:schemeClr>
                </a:solidFill>
                <a:latin typeface="IBM Plex Sans"/>
              </a:rPr>
              <a:t> </a:t>
            </a:r>
            <a:r>
              <a:rPr lang="ru-RU" sz="2000" kern="1200" dirty="0" err="1">
                <a:solidFill>
                  <a:schemeClr val="accent5">
                    <a:lumMod val="25000"/>
                  </a:schemeClr>
                </a:solidFill>
                <a:latin typeface="IBM Plex Sans"/>
              </a:rPr>
              <a:t>керівником</a:t>
            </a:r>
            <a:r>
              <a:rPr lang="ru-RU" sz="2000" kern="1200" dirty="0">
                <a:solidFill>
                  <a:schemeClr val="accent5">
                    <a:lumMod val="25000"/>
                  </a:schemeClr>
                </a:solidFill>
                <a:latin typeface="IBM Plex Sans"/>
              </a:rPr>
              <a:t> закладу </a:t>
            </a:r>
            <a:r>
              <a:rPr lang="ru-RU" sz="2000" kern="1200" dirty="0" err="1">
                <a:solidFill>
                  <a:schemeClr val="accent5">
                    <a:lumMod val="25000"/>
                  </a:schemeClr>
                </a:solidFill>
                <a:latin typeface="IBM Plex Sans"/>
              </a:rPr>
              <a:t>освіти</a:t>
            </a:r>
            <a:r>
              <a:rPr lang="ru-RU" sz="2000" kern="1200" dirty="0">
                <a:solidFill>
                  <a:schemeClr val="accent5">
                    <a:lumMod val="25000"/>
                  </a:schemeClr>
                </a:solidFill>
                <a:latin typeface="IBM Plex Sans"/>
              </a:rPr>
              <a:t> та </a:t>
            </a:r>
            <a:r>
              <a:rPr lang="ru-RU" sz="2000" kern="1200" dirty="0" err="1">
                <a:solidFill>
                  <a:schemeClr val="accent5">
                    <a:lumMod val="25000"/>
                  </a:schemeClr>
                </a:solidFill>
                <a:latin typeface="IBM Plex Sans"/>
              </a:rPr>
              <a:t>містить</a:t>
            </a:r>
            <a:r>
              <a:rPr lang="ru-RU" sz="2000" kern="1200" dirty="0">
                <a:solidFill>
                  <a:schemeClr val="accent5">
                    <a:lumMod val="25000"/>
                  </a:schemeClr>
                </a:solidFill>
                <a:latin typeface="IBM Plex Sans"/>
              </a:rPr>
              <a:t> </a:t>
            </a:r>
            <a:r>
              <a:rPr lang="ru-RU" sz="2000" kern="1200" dirty="0" err="1">
                <a:solidFill>
                  <a:schemeClr val="accent5">
                    <a:lumMod val="25000"/>
                  </a:schemeClr>
                </a:solidFill>
                <a:latin typeface="IBM Plex Sans"/>
              </a:rPr>
              <a:t>вказівки</a:t>
            </a:r>
            <a:r>
              <a:rPr lang="ru-RU" sz="2000" kern="1200" dirty="0">
                <a:solidFill>
                  <a:schemeClr val="accent5">
                    <a:lumMod val="25000"/>
                  </a:schemeClr>
                </a:solidFill>
                <a:latin typeface="IBM Plex Sans"/>
              </a:rPr>
              <a:t> </a:t>
            </a:r>
            <a:r>
              <a:rPr lang="ru-RU" sz="2000" kern="1200" dirty="0" err="1">
                <a:solidFill>
                  <a:schemeClr val="accent5">
                    <a:lumMod val="25000"/>
                  </a:schemeClr>
                </a:solidFill>
                <a:latin typeface="IBM Plex Sans"/>
              </a:rPr>
              <a:t>щодо</a:t>
            </a:r>
            <a:r>
              <a:rPr lang="ru-RU" sz="2000" kern="1200" dirty="0">
                <a:solidFill>
                  <a:schemeClr val="accent5">
                    <a:lumMod val="25000"/>
                  </a:schemeClr>
                </a:solidFill>
                <a:latin typeface="IBM Plex Sans"/>
              </a:rPr>
              <a:t> </a:t>
            </a:r>
            <a:r>
              <a:rPr lang="ru-RU" sz="2000" kern="1200" dirty="0" err="1">
                <a:solidFill>
                  <a:schemeClr val="accent5">
                    <a:lumMod val="25000"/>
                  </a:schemeClr>
                </a:solidFill>
                <a:latin typeface="IBM Plex Sans"/>
              </a:rPr>
              <a:t>організації</a:t>
            </a:r>
            <a:r>
              <a:rPr lang="ru-RU" sz="2000" kern="1200" dirty="0">
                <a:solidFill>
                  <a:schemeClr val="accent5">
                    <a:lumMod val="25000"/>
                  </a:schemeClr>
                </a:solidFill>
                <a:latin typeface="IBM Plex Sans"/>
              </a:rPr>
              <a:t> та </a:t>
            </a:r>
            <a:r>
              <a:rPr lang="ru-RU" sz="2000" kern="1200" dirty="0" err="1">
                <a:solidFill>
                  <a:schemeClr val="accent5">
                    <a:lumMod val="25000"/>
                  </a:schemeClr>
                </a:solidFill>
                <a:latin typeface="IBM Plex Sans"/>
              </a:rPr>
              <a:t>проведення</a:t>
            </a:r>
            <a:r>
              <a:rPr lang="ru-RU" sz="2000" kern="1200" dirty="0">
                <a:solidFill>
                  <a:schemeClr val="accent5">
                    <a:lumMod val="25000"/>
                  </a:schemeClr>
                </a:solidFill>
                <a:latin typeface="IBM Plex Sans"/>
              </a:rPr>
              <a:t> </a:t>
            </a:r>
            <a:r>
              <a:rPr lang="ru-RU" sz="2000" kern="1200" dirty="0" err="1">
                <a:solidFill>
                  <a:schemeClr val="accent5">
                    <a:lumMod val="25000"/>
                  </a:schemeClr>
                </a:solidFill>
                <a:latin typeface="IBM Plex Sans"/>
              </a:rPr>
              <a:t>педагогічної</a:t>
            </a:r>
            <a:r>
              <a:rPr lang="ru-RU" sz="2000" kern="1200" dirty="0">
                <a:solidFill>
                  <a:schemeClr val="accent5">
                    <a:lumMod val="25000"/>
                  </a:schemeClr>
                </a:solidFill>
                <a:latin typeface="IBM Plex Sans"/>
              </a:rPr>
              <a:t> </a:t>
            </a:r>
            <a:r>
              <a:rPr lang="ru-RU" sz="2000" kern="1200" dirty="0" err="1">
                <a:solidFill>
                  <a:schemeClr val="accent5">
                    <a:lumMod val="25000"/>
                  </a:schemeClr>
                </a:solidFill>
                <a:latin typeface="IBM Plex Sans"/>
              </a:rPr>
              <a:t>інтернатури</a:t>
            </a:r>
            <a:r>
              <a:rPr lang="ru-RU" sz="2000" kern="1200" dirty="0">
                <a:solidFill>
                  <a:schemeClr val="accent5">
                    <a:lumMod val="25000"/>
                  </a:schemeClr>
                </a:solidFill>
                <a:latin typeface="IBM Plex Sans"/>
              </a:rPr>
              <a:t>. </a:t>
            </a:r>
            <a:endParaRPr lang="ru-RU" sz="2000" dirty="0"/>
          </a:p>
        </p:txBody>
      </p:sp>
    </p:spTree>
    <p:extLst>
      <p:ext uri="{BB962C8B-B14F-4D97-AF65-F5344CB8AC3E}">
        <p14:creationId xmlns:p14="http://schemas.microsoft.com/office/powerpoint/2010/main" val="4222901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3399449652"/>
              </p:ext>
            </p:extLst>
          </p:nvPr>
        </p:nvGraphicFramePr>
        <p:xfrm>
          <a:off x="4130675" y="719138"/>
          <a:ext cx="3929063" cy="5418137"/>
        </p:xfrm>
        <a:graphic>
          <a:graphicData uri="http://schemas.openxmlformats.org/presentationml/2006/ole">
            <mc:AlternateContent xmlns:mc="http://schemas.openxmlformats.org/markup-compatibility/2006">
              <mc:Choice xmlns:v="urn:schemas-microsoft-com:vml" Requires="v">
                <p:oleObj spid="_x0000_s1033" name="Документ" r:id="rId4" imgW="6153807" imgH="8484255" progId="Word.Document.12">
                  <p:embed/>
                </p:oleObj>
              </mc:Choice>
              <mc:Fallback>
                <p:oleObj name="Документ" r:id="rId4" imgW="6153807" imgH="8484255" progId="Word.Document.12">
                  <p:embed/>
                  <p:pic>
                    <p:nvPicPr>
                      <p:cNvPr id="0" name=""/>
                      <p:cNvPicPr/>
                      <p:nvPr/>
                    </p:nvPicPr>
                    <p:blipFill>
                      <a:blip r:embed="rId5"/>
                      <a:stretch>
                        <a:fillRect/>
                      </a:stretch>
                    </p:blipFill>
                    <p:spPr>
                      <a:xfrm>
                        <a:off x="4130675" y="719138"/>
                        <a:ext cx="3929063" cy="5418137"/>
                      </a:xfrm>
                      <a:prstGeom prst="rect">
                        <a:avLst/>
                      </a:prstGeom>
                    </p:spPr>
                  </p:pic>
                </p:oleObj>
              </mc:Fallback>
            </mc:AlternateContent>
          </a:graphicData>
        </a:graphic>
      </p:graphicFrame>
    </p:spTree>
    <p:extLst>
      <p:ext uri="{BB962C8B-B14F-4D97-AF65-F5344CB8AC3E}">
        <p14:creationId xmlns:p14="http://schemas.microsoft.com/office/powerpoint/2010/main" val="338248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6" name="Google Shape;306;p28"/>
          <p:cNvSpPr/>
          <p:nvPr/>
        </p:nvSpPr>
        <p:spPr>
          <a:xfrm>
            <a:off x="9432038" y="5010618"/>
            <a:ext cx="1184020" cy="1032269"/>
          </a:xfrm>
          <a:custGeom>
            <a:avLst/>
            <a:gdLst/>
            <a:ahLst/>
            <a:cxnLst/>
            <a:rect l="l" t="t" r="r" b="b"/>
            <a:pathLst>
              <a:path w="1184020" h="1032269" extrusionOk="0">
                <a:moveTo>
                  <a:pt x="211073" y="0"/>
                </a:moveTo>
                <a:cubicBezTo>
                  <a:pt x="203073" y="4194"/>
                  <a:pt x="195579" y="6081"/>
                  <a:pt x="203708" y="1389"/>
                </a:cubicBezTo>
                <a:cubicBezTo>
                  <a:pt x="208914" y="-1609"/>
                  <a:pt x="196214" y="-384"/>
                  <a:pt x="193421" y="16470"/>
                </a:cubicBezTo>
                <a:cubicBezTo>
                  <a:pt x="190944" y="31234"/>
                  <a:pt x="202564" y="58197"/>
                  <a:pt x="196151" y="70247"/>
                </a:cubicBezTo>
                <a:cubicBezTo>
                  <a:pt x="190435" y="81073"/>
                  <a:pt x="166115" y="72031"/>
                  <a:pt x="163639" y="86915"/>
                </a:cubicBezTo>
                <a:cubicBezTo>
                  <a:pt x="161734" y="98260"/>
                  <a:pt x="171385" y="125774"/>
                  <a:pt x="161035" y="133152"/>
                </a:cubicBezTo>
                <a:cubicBezTo>
                  <a:pt x="150177" y="140934"/>
                  <a:pt x="132651" y="138613"/>
                  <a:pt x="127508" y="154781"/>
                </a:cubicBezTo>
                <a:cubicBezTo>
                  <a:pt x="124967" y="162867"/>
                  <a:pt x="127253" y="180267"/>
                  <a:pt x="121158" y="186333"/>
                </a:cubicBezTo>
                <a:cubicBezTo>
                  <a:pt x="110362" y="197139"/>
                  <a:pt x="92963" y="190770"/>
                  <a:pt x="85471" y="204986"/>
                </a:cubicBezTo>
                <a:cubicBezTo>
                  <a:pt x="80835" y="213689"/>
                  <a:pt x="74612" y="235904"/>
                  <a:pt x="78930" y="245467"/>
                </a:cubicBezTo>
                <a:cubicBezTo>
                  <a:pt x="80136" y="248219"/>
                  <a:pt x="83947" y="249792"/>
                  <a:pt x="84073" y="252809"/>
                </a:cubicBezTo>
                <a:cubicBezTo>
                  <a:pt x="84137" y="255640"/>
                  <a:pt x="60134" y="264579"/>
                  <a:pt x="56451" y="270272"/>
                </a:cubicBezTo>
                <a:cubicBezTo>
                  <a:pt x="45656" y="287202"/>
                  <a:pt x="70294" y="303623"/>
                  <a:pt x="57658" y="318492"/>
                </a:cubicBezTo>
                <a:cubicBezTo>
                  <a:pt x="45973" y="332278"/>
                  <a:pt x="21526" y="315914"/>
                  <a:pt x="7683" y="329803"/>
                </a:cubicBezTo>
                <a:cubicBezTo>
                  <a:pt x="-6033" y="343534"/>
                  <a:pt x="2476" y="369546"/>
                  <a:pt x="4063" y="385762"/>
                </a:cubicBezTo>
                <a:lnTo>
                  <a:pt x="938910" y="1032269"/>
                </a:lnTo>
                <a:cubicBezTo>
                  <a:pt x="940625" y="1027621"/>
                  <a:pt x="942593" y="1023068"/>
                  <a:pt x="943863" y="1018382"/>
                </a:cubicBezTo>
                <a:cubicBezTo>
                  <a:pt x="945514" y="1012717"/>
                  <a:pt x="943165" y="1002265"/>
                  <a:pt x="947292" y="998138"/>
                </a:cubicBezTo>
                <a:cubicBezTo>
                  <a:pt x="955674" y="989686"/>
                  <a:pt x="968819" y="985146"/>
                  <a:pt x="974660" y="974129"/>
                </a:cubicBezTo>
                <a:cubicBezTo>
                  <a:pt x="981772" y="960692"/>
                  <a:pt x="982408" y="943522"/>
                  <a:pt x="993330" y="931863"/>
                </a:cubicBezTo>
                <a:cubicBezTo>
                  <a:pt x="1001775" y="922827"/>
                  <a:pt x="1015682" y="914508"/>
                  <a:pt x="1017904" y="900907"/>
                </a:cubicBezTo>
                <a:cubicBezTo>
                  <a:pt x="1019746" y="889667"/>
                  <a:pt x="1010665" y="873773"/>
                  <a:pt x="1012126" y="864788"/>
                </a:cubicBezTo>
                <a:cubicBezTo>
                  <a:pt x="1012380" y="863366"/>
                  <a:pt x="1031366" y="868331"/>
                  <a:pt x="1032383" y="868166"/>
                </a:cubicBezTo>
                <a:cubicBezTo>
                  <a:pt x="1036256" y="867556"/>
                  <a:pt x="1031874" y="845160"/>
                  <a:pt x="1046479" y="838004"/>
                </a:cubicBezTo>
                <a:cubicBezTo>
                  <a:pt x="1071054" y="825951"/>
                  <a:pt x="1083754" y="846068"/>
                  <a:pt x="1101026" y="844551"/>
                </a:cubicBezTo>
                <a:lnTo>
                  <a:pt x="1111567" y="829469"/>
                </a:lnTo>
                <a:lnTo>
                  <a:pt x="1124267" y="810813"/>
                </a:lnTo>
                <a:lnTo>
                  <a:pt x="1139380" y="789185"/>
                </a:lnTo>
                <a:cubicBezTo>
                  <a:pt x="1137347" y="784251"/>
                  <a:pt x="1131633" y="780466"/>
                  <a:pt x="1130808" y="775494"/>
                </a:cubicBezTo>
                <a:cubicBezTo>
                  <a:pt x="1129664" y="768166"/>
                  <a:pt x="1146746" y="721367"/>
                  <a:pt x="1151445" y="713975"/>
                </a:cubicBezTo>
                <a:cubicBezTo>
                  <a:pt x="1160081" y="700463"/>
                  <a:pt x="1171321" y="684448"/>
                  <a:pt x="1184021" y="672700"/>
                </a:cubicBezTo>
                <a:lnTo>
                  <a:pt x="211073" y="0"/>
                </a:lnTo>
                <a:close/>
              </a:path>
            </a:pathLst>
          </a:custGeom>
          <a:solidFill>
            <a:srgbClr val="FFFFFF">
              <a:alpha val="40510"/>
            </a:srgbClr>
          </a:solidFill>
          <a:ln>
            <a:noFill/>
          </a:ln>
          <a:effectLst>
            <a:outerShdw dist="9525" dir="5400000" algn="bl" rotWithShape="0">
              <a:srgbClr val="000000">
                <a:alpha val="15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Прямоугольник 2"/>
          <p:cNvSpPr/>
          <p:nvPr/>
        </p:nvSpPr>
        <p:spPr>
          <a:xfrm>
            <a:off x="1368591" y="734488"/>
            <a:ext cx="9407887" cy="923330"/>
          </a:xfrm>
          <a:prstGeom prst="rect">
            <a:avLst/>
          </a:prstGeom>
        </p:spPr>
        <p:txBody>
          <a:bodyPr wrap="square">
            <a:spAutoFit/>
          </a:bodyPr>
          <a:lstStyle/>
          <a:p>
            <a:pPr algn="ctr"/>
            <a:r>
              <a:rPr lang="ru-RU" sz="1800" b="1" dirty="0" err="1">
                <a:solidFill>
                  <a:schemeClr val="accent5">
                    <a:lumMod val="25000"/>
                  </a:schemeClr>
                </a:solidFill>
              </a:rPr>
              <a:t>Діагностування</a:t>
            </a:r>
            <a:r>
              <a:rPr lang="ru-RU" sz="1800" dirty="0">
                <a:solidFill>
                  <a:schemeClr val="accent5">
                    <a:lumMod val="25000"/>
                  </a:schemeClr>
                </a:solidFill>
              </a:rPr>
              <a:t> </a:t>
            </a:r>
            <a:r>
              <a:rPr lang="ru-RU" sz="1800" dirty="0" err="1">
                <a:solidFill>
                  <a:schemeClr val="accent5">
                    <a:lumMod val="25000"/>
                  </a:schemeClr>
                </a:solidFill>
              </a:rPr>
              <a:t>рівня</a:t>
            </a:r>
            <a:r>
              <a:rPr lang="ru-RU" sz="1800" dirty="0">
                <a:solidFill>
                  <a:schemeClr val="accent5">
                    <a:lumMod val="25000"/>
                  </a:schemeClr>
                </a:solidFill>
              </a:rPr>
              <a:t> </a:t>
            </a:r>
            <a:r>
              <a:rPr lang="ru-RU" sz="1800" dirty="0" err="1">
                <a:solidFill>
                  <a:schemeClr val="accent5">
                    <a:lumMod val="25000"/>
                  </a:schemeClr>
                </a:solidFill>
              </a:rPr>
              <a:t>сформованості</a:t>
            </a:r>
            <a:r>
              <a:rPr lang="ru-RU" sz="1800" dirty="0">
                <a:solidFill>
                  <a:schemeClr val="accent5">
                    <a:lumMod val="25000"/>
                  </a:schemeClr>
                </a:solidFill>
              </a:rPr>
              <a:t> </a:t>
            </a:r>
            <a:r>
              <a:rPr lang="ru-RU" sz="1800" dirty="0" err="1">
                <a:solidFill>
                  <a:schemeClr val="accent5">
                    <a:lumMod val="25000"/>
                  </a:schemeClr>
                </a:solidFill>
              </a:rPr>
              <a:t>загальних</a:t>
            </a:r>
            <a:r>
              <a:rPr lang="ru-RU" sz="1800" dirty="0">
                <a:solidFill>
                  <a:schemeClr val="accent5">
                    <a:lumMod val="25000"/>
                  </a:schemeClr>
                </a:solidFill>
              </a:rPr>
              <a:t> і </a:t>
            </a:r>
            <a:r>
              <a:rPr lang="ru-RU" sz="1800" dirty="0" err="1" smtClean="0">
                <a:solidFill>
                  <a:schemeClr val="accent5">
                    <a:lumMod val="25000"/>
                  </a:schemeClr>
                </a:solidFill>
              </a:rPr>
              <a:t>професійних</a:t>
            </a:r>
            <a:r>
              <a:rPr lang="ru-RU" sz="1800" dirty="0" smtClean="0">
                <a:solidFill>
                  <a:schemeClr val="accent5">
                    <a:lumMod val="25000"/>
                  </a:schemeClr>
                </a:solidFill>
              </a:rPr>
              <a:t> компетентностей</a:t>
            </a:r>
            <a:r>
              <a:rPr lang="ru-RU" sz="1800" dirty="0">
                <a:solidFill>
                  <a:schemeClr val="accent5">
                    <a:lumMod val="25000"/>
                  </a:schemeClr>
                </a:solidFill>
              </a:rPr>
              <a:t>, </a:t>
            </a:r>
            <a:r>
              <a:rPr lang="ru-RU" sz="1800" dirty="0" err="1">
                <a:solidFill>
                  <a:schemeClr val="accent5">
                    <a:lumMod val="25000"/>
                  </a:schemeClr>
                </a:solidFill>
              </a:rPr>
              <a:t>визначення</a:t>
            </a:r>
            <a:r>
              <a:rPr lang="ru-RU" sz="1800" dirty="0">
                <a:solidFill>
                  <a:schemeClr val="accent5">
                    <a:lumMod val="25000"/>
                  </a:schemeClr>
                </a:solidFill>
              </a:rPr>
              <a:t> </a:t>
            </a:r>
            <a:r>
              <a:rPr lang="ru-RU" sz="1800" dirty="0" err="1">
                <a:solidFill>
                  <a:schemeClr val="accent5">
                    <a:lumMod val="25000"/>
                  </a:schemeClr>
                </a:solidFill>
              </a:rPr>
              <a:t>індивідуальних</a:t>
            </a:r>
            <a:r>
              <a:rPr lang="ru-RU" sz="1800" dirty="0">
                <a:solidFill>
                  <a:schemeClr val="accent5">
                    <a:lumMod val="25000"/>
                  </a:schemeClr>
                </a:solidFill>
              </a:rPr>
              <a:t> </a:t>
            </a:r>
            <a:r>
              <a:rPr lang="ru-RU" sz="1800" dirty="0" err="1">
                <a:solidFill>
                  <a:schemeClr val="accent5">
                    <a:lumMod val="25000"/>
                  </a:schemeClr>
                </a:solidFill>
              </a:rPr>
              <a:t>професійних</a:t>
            </a:r>
            <a:r>
              <a:rPr lang="ru-RU" sz="1800" dirty="0">
                <a:solidFill>
                  <a:schemeClr val="accent5">
                    <a:lumMod val="25000"/>
                  </a:schemeClr>
                </a:solidFill>
              </a:rPr>
              <a:t> </a:t>
            </a:r>
            <a:r>
              <a:rPr lang="ru-RU" sz="1800" dirty="0" smtClean="0">
                <a:solidFill>
                  <a:schemeClr val="accent5">
                    <a:lumMod val="25000"/>
                  </a:schemeClr>
                </a:solidFill>
              </a:rPr>
              <a:t>потреб </a:t>
            </a:r>
            <a:r>
              <a:rPr lang="ru-RU" sz="1800" dirty="0" err="1" smtClean="0">
                <a:solidFill>
                  <a:schemeClr val="accent5">
                    <a:lumMod val="25000"/>
                  </a:schemeClr>
                </a:solidFill>
              </a:rPr>
              <a:t>інтерна</a:t>
            </a:r>
            <a:r>
              <a:rPr lang="ru-RU" sz="1800" dirty="0" smtClean="0">
                <a:solidFill>
                  <a:schemeClr val="accent5">
                    <a:lumMod val="25000"/>
                  </a:schemeClr>
                </a:solidFill>
              </a:rPr>
              <a:t> </a:t>
            </a:r>
            <a:r>
              <a:rPr lang="ru-RU" sz="1800" dirty="0">
                <a:solidFill>
                  <a:schemeClr val="accent5">
                    <a:lumMod val="25000"/>
                  </a:schemeClr>
                </a:solidFill>
              </a:rPr>
              <a:t>для </a:t>
            </a:r>
            <a:r>
              <a:rPr lang="ru-RU" sz="1800" dirty="0" err="1">
                <a:solidFill>
                  <a:schemeClr val="accent5">
                    <a:lumMod val="25000"/>
                  </a:schemeClr>
                </a:solidFill>
              </a:rPr>
              <a:t>розроблення</a:t>
            </a:r>
            <a:r>
              <a:rPr lang="ru-RU" sz="1800" dirty="0">
                <a:solidFill>
                  <a:schemeClr val="accent5">
                    <a:lumMod val="25000"/>
                  </a:schemeClr>
                </a:solidFill>
              </a:rPr>
              <a:t> </a:t>
            </a:r>
            <a:r>
              <a:rPr lang="ru-RU" sz="1800" dirty="0" err="1" smtClean="0">
                <a:solidFill>
                  <a:schemeClr val="accent5">
                    <a:lumMod val="25000"/>
                  </a:schemeClr>
                </a:solidFill>
              </a:rPr>
              <a:t>програми</a:t>
            </a:r>
            <a:r>
              <a:rPr lang="ru-RU" sz="1800" dirty="0" smtClean="0">
                <a:solidFill>
                  <a:schemeClr val="accent5">
                    <a:lumMod val="25000"/>
                  </a:schemeClr>
                </a:solidFill>
              </a:rPr>
              <a:t> </a:t>
            </a:r>
            <a:r>
              <a:rPr lang="ru-RU" sz="1800" dirty="0" err="1" smtClean="0">
                <a:solidFill>
                  <a:schemeClr val="accent5">
                    <a:lumMod val="25000"/>
                  </a:schemeClr>
                </a:solidFill>
              </a:rPr>
              <a:t>педагогнічної</a:t>
            </a:r>
            <a:r>
              <a:rPr lang="ru-RU" sz="1800" dirty="0" smtClean="0">
                <a:solidFill>
                  <a:schemeClr val="accent5">
                    <a:lumMod val="25000"/>
                  </a:schemeClr>
                </a:solidFill>
              </a:rPr>
              <a:t> </a:t>
            </a:r>
            <a:r>
              <a:rPr lang="ru-RU" sz="1800" dirty="0" err="1" smtClean="0">
                <a:solidFill>
                  <a:schemeClr val="accent5">
                    <a:lumMod val="25000"/>
                  </a:schemeClr>
                </a:solidFill>
              </a:rPr>
              <a:t>інтернатури</a:t>
            </a:r>
            <a:r>
              <a:rPr lang="ru-RU" sz="1800" dirty="0" smtClean="0">
                <a:solidFill>
                  <a:schemeClr val="accent5">
                    <a:lumMod val="25000"/>
                  </a:schemeClr>
                </a:solidFill>
              </a:rPr>
              <a:t>.</a:t>
            </a:r>
            <a:endParaRPr lang="ru-RU" sz="1800" dirty="0">
              <a:solidFill>
                <a:schemeClr val="accent5">
                  <a:lumMod val="25000"/>
                </a:schemeClr>
              </a:solidFill>
            </a:endParaRPr>
          </a:p>
        </p:txBody>
      </p:sp>
      <p:sp>
        <p:nvSpPr>
          <p:cNvPr id="2" name="Прямоугольник 1"/>
          <p:cNvSpPr/>
          <p:nvPr/>
        </p:nvSpPr>
        <p:spPr>
          <a:xfrm>
            <a:off x="1227222" y="1618910"/>
            <a:ext cx="9549256" cy="4524315"/>
          </a:xfrm>
          <a:prstGeom prst="rect">
            <a:avLst/>
          </a:prstGeom>
        </p:spPr>
        <p:txBody>
          <a:bodyPr wrap="square">
            <a:spAutoFit/>
          </a:bodyPr>
          <a:lstStyle/>
          <a:p>
            <a:pPr algn="just"/>
            <a:r>
              <a:rPr lang="ru-RU" sz="1800" dirty="0">
                <a:solidFill>
                  <a:schemeClr val="accent5">
                    <a:lumMod val="25000"/>
                  </a:schemeClr>
                </a:solidFill>
              </a:rPr>
              <a:t>На </a:t>
            </a:r>
            <a:r>
              <a:rPr lang="ru-RU" sz="1800" dirty="0" err="1">
                <a:solidFill>
                  <a:schemeClr val="accent5">
                    <a:lumMod val="25000"/>
                  </a:schemeClr>
                </a:solidFill>
              </a:rPr>
              <a:t>що</a:t>
            </a:r>
            <a:r>
              <a:rPr lang="ru-RU" sz="1800" dirty="0">
                <a:solidFill>
                  <a:schemeClr val="accent5">
                    <a:lumMod val="25000"/>
                  </a:schemeClr>
                </a:solidFill>
              </a:rPr>
              <a:t> </a:t>
            </a:r>
            <a:r>
              <a:rPr lang="ru-RU" sz="1800" dirty="0" err="1">
                <a:solidFill>
                  <a:schemeClr val="accent5">
                    <a:lumMod val="25000"/>
                  </a:schemeClr>
                </a:solidFill>
              </a:rPr>
              <a:t>має</a:t>
            </a:r>
            <a:r>
              <a:rPr lang="ru-RU" sz="1800" dirty="0">
                <a:solidFill>
                  <a:schemeClr val="accent5">
                    <a:lumMod val="25000"/>
                  </a:schemeClr>
                </a:solidFill>
              </a:rPr>
              <a:t> </a:t>
            </a:r>
            <a:r>
              <a:rPr lang="ru-RU" sz="1800" dirty="0" err="1">
                <a:solidFill>
                  <a:schemeClr val="accent5">
                    <a:lumMod val="25000"/>
                  </a:schemeClr>
                </a:solidFill>
              </a:rPr>
              <a:t>орієнтуватися</a:t>
            </a:r>
            <a:r>
              <a:rPr lang="ru-RU" sz="1800" dirty="0">
                <a:solidFill>
                  <a:schemeClr val="accent5">
                    <a:lumMod val="25000"/>
                  </a:schemeClr>
                </a:solidFill>
              </a:rPr>
              <a:t> педагог-наставник та </a:t>
            </a:r>
            <a:r>
              <a:rPr lang="ru-RU" sz="1800" dirty="0" err="1">
                <a:solidFill>
                  <a:schemeClr val="accent5">
                    <a:lumMod val="25000"/>
                  </a:schemeClr>
                </a:solidFill>
              </a:rPr>
              <a:t>інтерн</a:t>
            </a:r>
            <a:r>
              <a:rPr lang="ru-RU" sz="1800" dirty="0">
                <a:solidFill>
                  <a:schemeClr val="accent5">
                    <a:lumMod val="25000"/>
                  </a:schemeClr>
                </a:solidFill>
              </a:rPr>
              <a:t>, </a:t>
            </a:r>
            <a:r>
              <a:rPr lang="ru-RU" sz="1800" dirty="0" err="1">
                <a:solidFill>
                  <a:schemeClr val="accent5">
                    <a:lumMod val="25000"/>
                  </a:schemeClr>
                </a:solidFill>
              </a:rPr>
              <a:t>плануючи</a:t>
            </a:r>
            <a:r>
              <a:rPr lang="ru-RU" sz="1800" dirty="0">
                <a:solidFill>
                  <a:schemeClr val="accent5">
                    <a:lumMod val="25000"/>
                  </a:schemeClr>
                </a:solidFill>
              </a:rPr>
              <a:t> заходи </a:t>
            </a:r>
            <a:r>
              <a:rPr lang="ru-RU" sz="1800" dirty="0" err="1">
                <a:solidFill>
                  <a:schemeClr val="accent5">
                    <a:lumMod val="25000"/>
                  </a:schemeClr>
                </a:solidFill>
              </a:rPr>
              <a:t>програми</a:t>
            </a:r>
            <a:r>
              <a:rPr lang="ru-RU" sz="1800" dirty="0">
                <a:solidFill>
                  <a:schemeClr val="accent5">
                    <a:lumMod val="25000"/>
                  </a:schemeClr>
                </a:solidFill>
              </a:rPr>
              <a:t> </a:t>
            </a:r>
            <a:r>
              <a:rPr lang="ru-RU" sz="1800" dirty="0" err="1">
                <a:solidFill>
                  <a:schemeClr val="accent5">
                    <a:lumMod val="25000"/>
                  </a:schemeClr>
                </a:solidFill>
              </a:rPr>
              <a:t>педагогічної</a:t>
            </a:r>
            <a:r>
              <a:rPr lang="ru-RU" sz="1800" dirty="0">
                <a:solidFill>
                  <a:schemeClr val="accent5">
                    <a:lumMod val="25000"/>
                  </a:schemeClr>
                </a:solidFill>
              </a:rPr>
              <a:t> </a:t>
            </a:r>
            <a:r>
              <a:rPr lang="ru-RU" sz="1800" dirty="0" err="1">
                <a:solidFill>
                  <a:schemeClr val="accent5">
                    <a:lumMod val="25000"/>
                  </a:schemeClr>
                </a:solidFill>
              </a:rPr>
              <a:t>інтернатури</a:t>
            </a:r>
            <a:r>
              <a:rPr lang="ru-RU" sz="1800" dirty="0">
                <a:solidFill>
                  <a:schemeClr val="accent5">
                    <a:lumMod val="25000"/>
                  </a:schemeClr>
                </a:solidFill>
              </a:rPr>
              <a:t>? </a:t>
            </a:r>
            <a:r>
              <a:rPr lang="ru-RU" sz="1800" dirty="0" err="1">
                <a:solidFill>
                  <a:schemeClr val="accent5">
                    <a:lumMod val="25000"/>
                  </a:schemeClr>
                </a:solidFill>
              </a:rPr>
              <a:t>Насамперед</a:t>
            </a:r>
            <a:r>
              <a:rPr lang="ru-RU" sz="1800" dirty="0">
                <a:solidFill>
                  <a:schemeClr val="accent5">
                    <a:lumMod val="25000"/>
                  </a:schemeClr>
                </a:solidFill>
              </a:rPr>
              <a:t> на </a:t>
            </a:r>
            <a:r>
              <a:rPr lang="ru-RU" sz="1800" dirty="0" err="1">
                <a:solidFill>
                  <a:schemeClr val="accent5">
                    <a:lumMod val="25000"/>
                  </a:schemeClr>
                </a:solidFill>
              </a:rPr>
              <a:t>рівень</a:t>
            </a:r>
            <a:r>
              <a:rPr lang="ru-RU" sz="1800" dirty="0">
                <a:solidFill>
                  <a:schemeClr val="accent5">
                    <a:lumMod val="25000"/>
                  </a:schemeClr>
                </a:solidFill>
              </a:rPr>
              <a:t> </a:t>
            </a:r>
            <a:r>
              <a:rPr lang="ru-RU" sz="1800" dirty="0" err="1">
                <a:solidFill>
                  <a:schemeClr val="accent5">
                    <a:lumMod val="25000"/>
                  </a:schemeClr>
                </a:solidFill>
              </a:rPr>
              <a:t>сформованості</a:t>
            </a:r>
            <a:r>
              <a:rPr lang="ru-RU" sz="1800" dirty="0">
                <a:solidFill>
                  <a:schemeClr val="accent5">
                    <a:lumMod val="25000"/>
                  </a:schemeClr>
                </a:solidFill>
              </a:rPr>
              <a:t> </a:t>
            </a:r>
            <a:r>
              <a:rPr lang="ru-RU" sz="1800" dirty="0" err="1">
                <a:solidFill>
                  <a:schemeClr val="accent5">
                    <a:lumMod val="25000"/>
                  </a:schemeClr>
                </a:solidFill>
              </a:rPr>
              <a:t>загальних</a:t>
            </a:r>
            <a:r>
              <a:rPr lang="ru-RU" sz="1800" dirty="0">
                <a:solidFill>
                  <a:schemeClr val="accent5">
                    <a:lumMod val="25000"/>
                  </a:schemeClr>
                </a:solidFill>
              </a:rPr>
              <a:t> і </a:t>
            </a:r>
            <a:r>
              <a:rPr lang="ru-RU" sz="1800" dirty="0" err="1">
                <a:solidFill>
                  <a:schemeClr val="accent5">
                    <a:lumMod val="25000"/>
                  </a:schemeClr>
                </a:solidFill>
              </a:rPr>
              <a:t>професійних</a:t>
            </a:r>
            <a:r>
              <a:rPr lang="ru-RU" sz="1800" dirty="0">
                <a:solidFill>
                  <a:schemeClr val="accent5">
                    <a:lumMod val="25000"/>
                  </a:schemeClr>
                </a:solidFill>
              </a:rPr>
              <a:t> компетентностей </a:t>
            </a:r>
            <a:r>
              <a:rPr lang="ru-RU" sz="1800" dirty="0" err="1">
                <a:solidFill>
                  <a:schemeClr val="accent5">
                    <a:lumMod val="25000"/>
                  </a:schemeClr>
                </a:solidFill>
              </a:rPr>
              <a:t>інтернів</a:t>
            </a:r>
            <a:r>
              <a:rPr lang="ru-RU" sz="1800" dirty="0">
                <a:solidFill>
                  <a:schemeClr val="accent5">
                    <a:lumMod val="25000"/>
                  </a:schemeClr>
                </a:solidFill>
              </a:rPr>
              <a:t>, </a:t>
            </a:r>
            <a:r>
              <a:rPr lang="ru-RU" sz="1800" dirty="0" err="1">
                <a:solidFill>
                  <a:schemeClr val="accent5">
                    <a:lumMod val="25000"/>
                  </a:schemeClr>
                </a:solidFill>
              </a:rPr>
              <a:t>що</a:t>
            </a:r>
            <a:r>
              <a:rPr lang="ru-RU" sz="1800" dirty="0">
                <a:solidFill>
                  <a:schemeClr val="accent5">
                    <a:lumMod val="25000"/>
                  </a:schemeClr>
                </a:solidFill>
              </a:rPr>
              <a:t> </a:t>
            </a:r>
            <a:r>
              <a:rPr lang="ru-RU" sz="1800" dirty="0" err="1">
                <a:solidFill>
                  <a:schemeClr val="accent5">
                    <a:lumMod val="25000"/>
                  </a:schemeClr>
                </a:solidFill>
              </a:rPr>
              <a:t>визначені</a:t>
            </a:r>
            <a:r>
              <a:rPr lang="ru-RU" sz="1800" dirty="0">
                <a:solidFill>
                  <a:schemeClr val="accent5">
                    <a:lumMod val="25000"/>
                  </a:schemeClr>
                </a:solidFill>
              </a:rPr>
              <a:t> в </a:t>
            </a:r>
            <a:r>
              <a:rPr lang="ru-RU" sz="1800" dirty="0" err="1">
                <a:solidFill>
                  <a:schemeClr val="accent5">
                    <a:lumMod val="25000"/>
                  </a:schemeClr>
                </a:solidFill>
              </a:rPr>
              <a:t>Професійному</a:t>
            </a:r>
            <a:r>
              <a:rPr lang="ru-RU" sz="1800" dirty="0">
                <a:solidFill>
                  <a:schemeClr val="accent5">
                    <a:lumMod val="25000"/>
                  </a:schemeClr>
                </a:solidFill>
              </a:rPr>
              <a:t> </a:t>
            </a:r>
            <a:r>
              <a:rPr lang="ru-RU" sz="1800" dirty="0" err="1">
                <a:solidFill>
                  <a:schemeClr val="accent5">
                    <a:lumMod val="25000"/>
                  </a:schemeClr>
                </a:solidFill>
              </a:rPr>
              <a:t>стандарті</a:t>
            </a:r>
            <a:r>
              <a:rPr lang="ru-RU" sz="1800" dirty="0">
                <a:solidFill>
                  <a:schemeClr val="accent5">
                    <a:lumMod val="25000"/>
                  </a:schemeClr>
                </a:solidFill>
              </a:rPr>
              <a:t> за </a:t>
            </a:r>
            <a:r>
              <a:rPr lang="ru-RU" sz="1800" dirty="0" err="1">
                <a:solidFill>
                  <a:schemeClr val="accent5">
                    <a:lumMod val="25000"/>
                  </a:schemeClr>
                </a:solidFill>
              </a:rPr>
              <a:t>професіями</a:t>
            </a:r>
            <a:r>
              <a:rPr lang="ru-RU" sz="1800" dirty="0">
                <a:solidFill>
                  <a:schemeClr val="accent5">
                    <a:lumMod val="25000"/>
                  </a:schemeClr>
                </a:solidFill>
              </a:rPr>
              <a:t> «</a:t>
            </a:r>
            <a:r>
              <a:rPr lang="ru-RU" sz="1800" dirty="0" err="1" smtClean="0">
                <a:solidFill>
                  <a:schemeClr val="accent5">
                    <a:lumMod val="25000"/>
                  </a:schemeClr>
                </a:solidFill>
              </a:rPr>
              <a:t>Вчитель</a:t>
            </a:r>
            <a:r>
              <a:rPr lang="ru-RU" sz="1800" dirty="0" smtClean="0">
                <a:solidFill>
                  <a:schemeClr val="accent5">
                    <a:lumMod val="25000"/>
                  </a:schemeClr>
                </a:solidFill>
              </a:rPr>
              <a:t> закладу </a:t>
            </a:r>
            <a:r>
              <a:rPr lang="ru-RU" sz="1800" dirty="0" err="1" smtClean="0">
                <a:solidFill>
                  <a:schemeClr val="accent5">
                    <a:lumMod val="25000"/>
                  </a:schemeClr>
                </a:solidFill>
              </a:rPr>
              <a:t>загальної</a:t>
            </a:r>
            <a:r>
              <a:rPr lang="ru-RU" sz="1800" dirty="0" smtClean="0">
                <a:solidFill>
                  <a:schemeClr val="accent5">
                    <a:lumMod val="25000"/>
                  </a:schemeClr>
                </a:solidFill>
              </a:rPr>
              <a:t> </a:t>
            </a:r>
            <a:r>
              <a:rPr lang="ru-RU" sz="1800" dirty="0" err="1" smtClean="0">
                <a:solidFill>
                  <a:schemeClr val="accent5">
                    <a:lumMod val="25000"/>
                  </a:schemeClr>
                </a:solidFill>
              </a:rPr>
              <a:t>середньої</a:t>
            </a:r>
            <a:r>
              <a:rPr lang="ru-RU" sz="1800" dirty="0" smtClean="0">
                <a:solidFill>
                  <a:schemeClr val="accent5">
                    <a:lumMod val="25000"/>
                  </a:schemeClr>
                </a:solidFill>
              </a:rPr>
              <a:t> </a:t>
            </a:r>
            <a:r>
              <a:rPr lang="ru-RU" sz="1800" dirty="0" err="1" smtClean="0">
                <a:solidFill>
                  <a:schemeClr val="accent5">
                    <a:lumMod val="25000"/>
                  </a:schemeClr>
                </a:solidFill>
              </a:rPr>
              <a:t>освіти</a:t>
            </a:r>
            <a:r>
              <a:rPr lang="ru-RU" sz="1800" dirty="0" smtClean="0">
                <a:solidFill>
                  <a:schemeClr val="accent5">
                    <a:lumMod val="25000"/>
                  </a:schemeClr>
                </a:solidFill>
              </a:rPr>
              <a:t>» (наказ МОН </a:t>
            </a:r>
            <a:r>
              <a:rPr lang="ru-RU" sz="1800" dirty="0" err="1" smtClean="0">
                <a:solidFill>
                  <a:schemeClr val="accent5">
                    <a:lumMod val="25000"/>
                  </a:schemeClr>
                </a:solidFill>
              </a:rPr>
              <a:t>від</a:t>
            </a:r>
            <a:r>
              <a:rPr lang="ru-RU" sz="1800" dirty="0" smtClean="0">
                <a:solidFill>
                  <a:schemeClr val="accent5">
                    <a:lumMod val="25000"/>
                  </a:schemeClr>
                </a:solidFill>
              </a:rPr>
              <a:t> 29.08.2024р. №1225).</a:t>
            </a:r>
            <a:endParaRPr lang="ru-RU" sz="1800" dirty="0">
              <a:solidFill>
                <a:schemeClr val="accent5">
                  <a:lumMod val="25000"/>
                </a:schemeClr>
              </a:solidFill>
            </a:endParaRPr>
          </a:p>
          <a:p>
            <a:pPr algn="just"/>
            <a:r>
              <a:rPr lang="ru-RU" sz="1800" dirty="0">
                <a:solidFill>
                  <a:schemeClr val="accent5">
                    <a:lumMod val="25000"/>
                  </a:schemeClr>
                </a:solidFill>
              </a:rPr>
              <a:t>Для </a:t>
            </a:r>
            <a:r>
              <a:rPr lang="ru-RU" sz="1800" dirty="0" err="1">
                <a:solidFill>
                  <a:schemeClr val="accent5">
                    <a:lumMod val="25000"/>
                  </a:schemeClr>
                </a:solidFill>
              </a:rPr>
              <a:t>діагностування</a:t>
            </a:r>
            <a:r>
              <a:rPr lang="ru-RU" sz="1800" dirty="0">
                <a:solidFill>
                  <a:schemeClr val="accent5">
                    <a:lumMod val="25000"/>
                  </a:schemeClr>
                </a:solidFill>
              </a:rPr>
              <a:t> </a:t>
            </a:r>
            <a:r>
              <a:rPr lang="ru-RU" sz="1800" dirty="0" err="1">
                <a:solidFill>
                  <a:schemeClr val="accent5">
                    <a:lumMod val="25000"/>
                  </a:schemeClr>
                </a:solidFill>
              </a:rPr>
              <a:t>рівня</a:t>
            </a:r>
            <a:r>
              <a:rPr lang="ru-RU" sz="1800" dirty="0">
                <a:solidFill>
                  <a:schemeClr val="accent5">
                    <a:lumMod val="25000"/>
                  </a:schemeClr>
                </a:solidFill>
              </a:rPr>
              <a:t> </a:t>
            </a:r>
            <a:r>
              <a:rPr lang="ru-RU" sz="1800" dirty="0" err="1">
                <a:solidFill>
                  <a:schemeClr val="accent5">
                    <a:lumMod val="25000"/>
                  </a:schemeClr>
                </a:solidFill>
              </a:rPr>
              <a:t>сформованості</a:t>
            </a:r>
            <a:r>
              <a:rPr lang="ru-RU" sz="1800" dirty="0">
                <a:solidFill>
                  <a:schemeClr val="accent5">
                    <a:lumMod val="25000"/>
                  </a:schemeClr>
                </a:solidFill>
              </a:rPr>
              <a:t> в </a:t>
            </a:r>
            <a:r>
              <a:rPr lang="ru-RU" sz="1800" dirty="0" err="1">
                <a:solidFill>
                  <a:schemeClr val="accent5">
                    <a:lumMod val="25000"/>
                  </a:schemeClr>
                </a:solidFill>
              </a:rPr>
              <a:t>інтерна</a:t>
            </a:r>
            <a:r>
              <a:rPr lang="ru-RU" sz="1800" dirty="0">
                <a:solidFill>
                  <a:schemeClr val="accent5">
                    <a:lumMod val="25000"/>
                  </a:schemeClr>
                </a:solidFill>
              </a:rPr>
              <a:t> </a:t>
            </a:r>
            <a:r>
              <a:rPr lang="ru-RU" sz="1800" dirty="0" err="1">
                <a:solidFill>
                  <a:schemeClr val="accent5">
                    <a:lumMod val="25000"/>
                  </a:schemeClr>
                </a:solidFill>
              </a:rPr>
              <a:t>цих</a:t>
            </a:r>
            <a:r>
              <a:rPr lang="ru-RU" sz="1800" dirty="0">
                <a:solidFill>
                  <a:schemeClr val="accent5">
                    <a:lumMod val="25000"/>
                  </a:schemeClr>
                </a:solidFill>
              </a:rPr>
              <a:t> </a:t>
            </a:r>
            <a:r>
              <a:rPr lang="ru-RU" sz="1800" dirty="0" smtClean="0">
                <a:solidFill>
                  <a:schemeClr val="accent5">
                    <a:lumMod val="25000"/>
                  </a:schemeClr>
                </a:solidFill>
              </a:rPr>
              <a:t>компетентностей </a:t>
            </a:r>
            <a:r>
              <a:rPr lang="ru-RU" sz="1800" dirty="0" err="1" smtClean="0">
                <a:solidFill>
                  <a:schemeClr val="accent5">
                    <a:lumMod val="25000"/>
                  </a:schemeClr>
                </a:solidFill>
              </a:rPr>
              <a:t>можна</a:t>
            </a:r>
            <a:r>
              <a:rPr lang="ru-RU" sz="1800" dirty="0" smtClean="0">
                <a:solidFill>
                  <a:schemeClr val="accent5">
                    <a:lumMod val="25000"/>
                  </a:schemeClr>
                </a:solidFill>
              </a:rPr>
              <a:t> </a:t>
            </a:r>
            <a:r>
              <a:rPr lang="ru-RU" sz="1800" dirty="0" err="1">
                <a:solidFill>
                  <a:schemeClr val="accent5">
                    <a:lumMod val="25000"/>
                  </a:schemeClr>
                </a:solidFill>
              </a:rPr>
              <a:t>використовувати</a:t>
            </a:r>
            <a:r>
              <a:rPr lang="ru-RU" sz="1800" dirty="0">
                <a:solidFill>
                  <a:schemeClr val="accent5">
                    <a:lumMod val="25000"/>
                  </a:schemeClr>
                </a:solidFill>
              </a:rPr>
              <a:t> </a:t>
            </a:r>
            <a:r>
              <a:rPr lang="ru-RU" sz="1800" dirty="0" err="1">
                <a:solidFill>
                  <a:schemeClr val="accent5">
                    <a:lumMod val="25000"/>
                  </a:schemeClr>
                </a:solidFill>
              </a:rPr>
              <a:t>різноманітні</a:t>
            </a:r>
            <a:r>
              <a:rPr lang="ru-RU" sz="1800" dirty="0">
                <a:solidFill>
                  <a:schemeClr val="accent5">
                    <a:lumMod val="25000"/>
                  </a:schemeClr>
                </a:solidFill>
              </a:rPr>
              <a:t> </a:t>
            </a:r>
            <a:r>
              <a:rPr lang="ru-RU" sz="1800" dirty="0" err="1">
                <a:solidFill>
                  <a:schemeClr val="accent5">
                    <a:lumMod val="25000"/>
                  </a:schemeClr>
                </a:solidFill>
              </a:rPr>
              <a:t>методи</a:t>
            </a:r>
            <a:r>
              <a:rPr lang="ru-RU" sz="1800" dirty="0">
                <a:solidFill>
                  <a:schemeClr val="accent5">
                    <a:lumMod val="25000"/>
                  </a:schemeClr>
                </a:solidFill>
              </a:rPr>
              <a:t> </a:t>
            </a:r>
            <a:r>
              <a:rPr lang="ru-RU" sz="1800" dirty="0" err="1">
                <a:solidFill>
                  <a:schemeClr val="accent5">
                    <a:lumMod val="25000"/>
                  </a:schemeClr>
                </a:solidFill>
              </a:rPr>
              <a:t>дослідження</a:t>
            </a:r>
            <a:r>
              <a:rPr lang="ru-RU" sz="1800" dirty="0">
                <a:solidFill>
                  <a:schemeClr val="accent5">
                    <a:lumMod val="25000"/>
                  </a:schemeClr>
                </a:solidFill>
              </a:rPr>
              <a:t>, </a:t>
            </a:r>
            <a:r>
              <a:rPr lang="ru-RU" sz="1800" dirty="0" err="1">
                <a:solidFill>
                  <a:schemeClr val="accent5">
                    <a:lumMod val="25000"/>
                  </a:schemeClr>
                </a:solidFill>
              </a:rPr>
              <a:t>такі</a:t>
            </a:r>
            <a:r>
              <a:rPr lang="ru-RU" sz="1800" dirty="0">
                <a:solidFill>
                  <a:schemeClr val="accent5">
                    <a:lumMod val="25000"/>
                  </a:schemeClr>
                </a:solidFill>
              </a:rPr>
              <a:t> як </a:t>
            </a:r>
            <a:r>
              <a:rPr lang="ru-RU" sz="1800" dirty="0" err="1" smtClean="0">
                <a:solidFill>
                  <a:schemeClr val="accent5">
                    <a:lumMod val="25000"/>
                  </a:schemeClr>
                </a:solidFill>
              </a:rPr>
              <a:t>естування</a:t>
            </a:r>
            <a:r>
              <a:rPr lang="ru-RU" sz="1800" dirty="0" smtClean="0">
                <a:solidFill>
                  <a:schemeClr val="accent5">
                    <a:lumMod val="25000"/>
                  </a:schemeClr>
                </a:solidFill>
              </a:rPr>
              <a:t>, </a:t>
            </a:r>
            <a:r>
              <a:rPr lang="ru-RU" sz="1800" dirty="0" err="1" smtClean="0">
                <a:solidFill>
                  <a:schemeClr val="accent5">
                    <a:lumMod val="25000"/>
                  </a:schemeClr>
                </a:solidFill>
              </a:rPr>
              <a:t>анкетування</a:t>
            </a:r>
            <a:r>
              <a:rPr lang="ru-RU" sz="1800" dirty="0">
                <a:solidFill>
                  <a:schemeClr val="accent5">
                    <a:lumMod val="25000"/>
                  </a:schemeClr>
                </a:solidFill>
              </a:rPr>
              <a:t>, </a:t>
            </a:r>
            <a:r>
              <a:rPr lang="ru-RU" sz="1800" dirty="0" err="1">
                <a:solidFill>
                  <a:schemeClr val="accent5">
                    <a:lumMod val="25000"/>
                  </a:schemeClr>
                </a:solidFill>
              </a:rPr>
              <a:t>спостереження</a:t>
            </a:r>
            <a:r>
              <a:rPr lang="ru-RU" sz="1800" dirty="0">
                <a:solidFill>
                  <a:schemeClr val="accent5">
                    <a:lumMod val="25000"/>
                  </a:schemeClr>
                </a:solidFill>
              </a:rPr>
              <a:t> за </a:t>
            </a:r>
            <a:r>
              <a:rPr lang="ru-RU" sz="1800" dirty="0" err="1">
                <a:solidFill>
                  <a:schemeClr val="accent5">
                    <a:lumMod val="25000"/>
                  </a:schemeClr>
                </a:solidFill>
              </a:rPr>
              <a:t>діяльністю</a:t>
            </a:r>
            <a:r>
              <a:rPr lang="ru-RU" sz="1800" dirty="0">
                <a:solidFill>
                  <a:schemeClr val="accent5">
                    <a:lumMod val="25000"/>
                  </a:schemeClr>
                </a:solidFill>
              </a:rPr>
              <a:t>, </a:t>
            </a:r>
            <a:r>
              <a:rPr lang="ru-RU" sz="1800" dirty="0" err="1">
                <a:solidFill>
                  <a:schemeClr val="accent5">
                    <a:lumMod val="25000"/>
                  </a:schemeClr>
                </a:solidFill>
              </a:rPr>
              <a:t>бесіда</a:t>
            </a:r>
            <a:r>
              <a:rPr lang="ru-RU" sz="1800" dirty="0">
                <a:solidFill>
                  <a:schemeClr val="accent5">
                    <a:lumMod val="25000"/>
                  </a:schemeClr>
                </a:solidFill>
              </a:rPr>
              <a:t>, </a:t>
            </a:r>
            <a:r>
              <a:rPr lang="ru-RU" sz="1800" dirty="0" err="1">
                <a:solidFill>
                  <a:schemeClr val="accent5">
                    <a:lumMod val="25000"/>
                  </a:schemeClr>
                </a:solidFill>
              </a:rPr>
              <a:t>інтерв’ю</a:t>
            </a:r>
            <a:r>
              <a:rPr lang="ru-RU" sz="1800" dirty="0">
                <a:solidFill>
                  <a:schemeClr val="accent5">
                    <a:lumMod val="25000"/>
                  </a:schemeClr>
                </a:solidFill>
              </a:rPr>
              <a:t> </a:t>
            </a:r>
            <a:r>
              <a:rPr lang="ru-RU" sz="1800" dirty="0" err="1">
                <a:solidFill>
                  <a:schemeClr val="accent5">
                    <a:lumMod val="25000"/>
                  </a:schemeClr>
                </a:solidFill>
              </a:rPr>
              <a:t>тощо</a:t>
            </a:r>
            <a:r>
              <a:rPr lang="ru-RU" sz="1800" dirty="0" smtClean="0">
                <a:solidFill>
                  <a:schemeClr val="accent5">
                    <a:lumMod val="25000"/>
                  </a:schemeClr>
                </a:solidFill>
              </a:rPr>
              <a:t>.</a:t>
            </a:r>
          </a:p>
          <a:p>
            <a:pPr algn="just"/>
            <a:r>
              <a:rPr lang="ru-RU" sz="1800" dirty="0" err="1">
                <a:solidFill>
                  <a:schemeClr val="accent5">
                    <a:lumMod val="25000"/>
                  </a:schemeClr>
                </a:solidFill>
              </a:rPr>
              <a:t>Наступним</a:t>
            </a:r>
            <a:r>
              <a:rPr lang="ru-RU" sz="1800" dirty="0">
                <a:solidFill>
                  <a:schemeClr val="accent5">
                    <a:lumMod val="25000"/>
                  </a:schemeClr>
                </a:solidFill>
              </a:rPr>
              <a:t> </a:t>
            </a:r>
            <a:r>
              <a:rPr lang="ru-RU" sz="1800" dirty="0" err="1">
                <a:solidFill>
                  <a:schemeClr val="accent5">
                    <a:lumMod val="25000"/>
                  </a:schemeClr>
                </a:solidFill>
              </a:rPr>
              <a:t>важливим</a:t>
            </a:r>
            <a:r>
              <a:rPr lang="ru-RU" sz="1800" dirty="0">
                <a:solidFill>
                  <a:schemeClr val="accent5">
                    <a:lumMod val="25000"/>
                  </a:schemeClr>
                </a:solidFill>
              </a:rPr>
              <a:t> </a:t>
            </a:r>
            <a:r>
              <a:rPr lang="ru-RU" sz="1800" dirty="0" err="1">
                <a:solidFill>
                  <a:schemeClr val="accent5">
                    <a:lumMod val="25000"/>
                  </a:schemeClr>
                </a:solidFill>
              </a:rPr>
              <a:t>кроком</a:t>
            </a:r>
            <a:r>
              <a:rPr lang="ru-RU" sz="1800" dirty="0">
                <a:solidFill>
                  <a:schemeClr val="accent5">
                    <a:lumMod val="25000"/>
                  </a:schemeClr>
                </a:solidFill>
              </a:rPr>
              <a:t> </a:t>
            </a:r>
            <a:r>
              <a:rPr lang="ru-RU" sz="1800" dirty="0" err="1">
                <a:solidFill>
                  <a:schemeClr val="accent5">
                    <a:lumMod val="25000"/>
                  </a:schemeClr>
                </a:solidFill>
              </a:rPr>
              <a:t>після</a:t>
            </a:r>
            <a:r>
              <a:rPr lang="ru-RU" sz="1800" dirty="0">
                <a:solidFill>
                  <a:schemeClr val="accent5">
                    <a:lumMod val="25000"/>
                  </a:schemeClr>
                </a:solidFill>
              </a:rPr>
              <a:t> </a:t>
            </a:r>
            <a:r>
              <a:rPr lang="ru-RU" sz="1800" dirty="0" err="1">
                <a:solidFill>
                  <a:schemeClr val="accent5">
                    <a:lumMod val="25000"/>
                  </a:schemeClr>
                </a:solidFill>
              </a:rPr>
              <a:t>діагностування</a:t>
            </a:r>
            <a:r>
              <a:rPr lang="ru-RU" sz="1800" dirty="0">
                <a:solidFill>
                  <a:schemeClr val="accent5">
                    <a:lumMod val="25000"/>
                  </a:schemeClr>
                </a:solidFill>
              </a:rPr>
              <a:t> є </a:t>
            </a:r>
            <a:r>
              <a:rPr lang="ru-RU" sz="1800" dirty="0" err="1">
                <a:solidFill>
                  <a:schemeClr val="accent5">
                    <a:lumMod val="25000"/>
                  </a:schemeClr>
                </a:solidFill>
              </a:rPr>
              <a:t>аналіз</a:t>
            </a:r>
            <a:r>
              <a:rPr lang="ru-RU" sz="1800" dirty="0">
                <a:solidFill>
                  <a:schemeClr val="accent5">
                    <a:lumMod val="25000"/>
                  </a:schemeClr>
                </a:solidFill>
              </a:rPr>
              <a:t> </a:t>
            </a:r>
            <a:r>
              <a:rPr lang="ru-RU" sz="1800" dirty="0" err="1" smtClean="0">
                <a:solidFill>
                  <a:schemeClr val="accent5">
                    <a:lumMod val="25000"/>
                  </a:schemeClr>
                </a:solidFill>
              </a:rPr>
              <a:t>отриманих</a:t>
            </a:r>
            <a:r>
              <a:rPr lang="ru-RU" sz="1800" dirty="0" smtClean="0">
                <a:solidFill>
                  <a:schemeClr val="accent5">
                    <a:lumMod val="25000"/>
                  </a:schemeClr>
                </a:solidFill>
              </a:rPr>
              <a:t> </a:t>
            </a:r>
            <a:r>
              <a:rPr lang="ru-RU" sz="1800" dirty="0" err="1" smtClean="0">
                <a:solidFill>
                  <a:schemeClr val="accent5">
                    <a:lumMod val="25000"/>
                  </a:schemeClr>
                </a:solidFill>
              </a:rPr>
              <a:t>результатів</a:t>
            </a:r>
            <a:r>
              <a:rPr lang="ru-RU" sz="1800" dirty="0">
                <a:solidFill>
                  <a:schemeClr val="accent5">
                    <a:lumMod val="25000"/>
                  </a:schemeClr>
                </a:solidFill>
              </a:rPr>
              <a:t>. </a:t>
            </a:r>
            <a:r>
              <a:rPr lang="ru-RU" sz="1800" dirty="0" err="1">
                <a:solidFill>
                  <a:schemeClr val="accent5">
                    <a:lumMod val="25000"/>
                  </a:schemeClr>
                </a:solidFill>
              </a:rPr>
              <a:t>Аналіз</a:t>
            </a:r>
            <a:r>
              <a:rPr lang="ru-RU" sz="1800" dirty="0">
                <a:solidFill>
                  <a:schemeClr val="accent5">
                    <a:lumMod val="25000"/>
                  </a:schemeClr>
                </a:solidFill>
              </a:rPr>
              <a:t> </a:t>
            </a:r>
            <a:r>
              <a:rPr lang="ru-RU" sz="1800" dirty="0" err="1">
                <a:solidFill>
                  <a:schemeClr val="accent5">
                    <a:lumMod val="25000"/>
                  </a:schemeClr>
                </a:solidFill>
              </a:rPr>
              <a:t>дозволяє</a:t>
            </a:r>
            <a:r>
              <a:rPr lang="ru-RU" sz="1800" dirty="0">
                <a:solidFill>
                  <a:schemeClr val="accent5">
                    <a:lumMod val="25000"/>
                  </a:schemeClr>
                </a:solidFill>
              </a:rPr>
              <a:t> </a:t>
            </a:r>
            <a:r>
              <a:rPr lang="ru-RU" sz="1800" dirty="0" err="1">
                <a:solidFill>
                  <a:schemeClr val="accent5">
                    <a:lumMod val="25000"/>
                  </a:schemeClr>
                </a:solidFill>
              </a:rPr>
              <a:t>виявити</a:t>
            </a:r>
            <a:r>
              <a:rPr lang="ru-RU" sz="1800" dirty="0">
                <a:solidFill>
                  <a:schemeClr val="accent5">
                    <a:lumMod val="25000"/>
                  </a:schemeClr>
                </a:solidFill>
              </a:rPr>
              <a:t> </a:t>
            </a:r>
            <a:r>
              <a:rPr lang="ru-RU" sz="1800" dirty="0" err="1">
                <a:solidFill>
                  <a:schemeClr val="accent5">
                    <a:lumMod val="25000"/>
                  </a:schemeClr>
                </a:solidFill>
              </a:rPr>
              <a:t>сильні</a:t>
            </a:r>
            <a:r>
              <a:rPr lang="ru-RU" sz="1800" dirty="0">
                <a:solidFill>
                  <a:schemeClr val="accent5">
                    <a:lumMod val="25000"/>
                  </a:schemeClr>
                </a:solidFill>
              </a:rPr>
              <a:t> та </a:t>
            </a:r>
            <a:r>
              <a:rPr lang="ru-RU" sz="1800" dirty="0" err="1">
                <a:solidFill>
                  <a:schemeClr val="accent5">
                    <a:lumMod val="25000"/>
                  </a:schemeClr>
                </a:solidFill>
              </a:rPr>
              <a:t>слабкі</a:t>
            </a:r>
            <a:r>
              <a:rPr lang="ru-RU" sz="1800" dirty="0">
                <a:solidFill>
                  <a:schemeClr val="accent5">
                    <a:lumMod val="25000"/>
                  </a:schemeClr>
                </a:solidFill>
              </a:rPr>
              <a:t> </a:t>
            </a:r>
            <a:r>
              <a:rPr lang="ru-RU" sz="1800" dirty="0" err="1">
                <a:solidFill>
                  <a:schemeClr val="accent5">
                    <a:lumMod val="25000"/>
                  </a:schemeClr>
                </a:solidFill>
              </a:rPr>
              <a:t>сторони</a:t>
            </a:r>
            <a:r>
              <a:rPr lang="ru-RU" sz="1800" dirty="0">
                <a:solidFill>
                  <a:schemeClr val="accent5">
                    <a:lumMod val="25000"/>
                  </a:schemeClr>
                </a:solidFill>
              </a:rPr>
              <a:t> </a:t>
            </a:r>
            <a:r>
              <a:rPr lang="ru-RU" sz="1800" dirty="0" err="1">
                <a:solidFill>
                  <a:schemeClr val="accent5">
                    <a:lumMod val="25000"/>
                  </a:schemeClr>
                </a:solidFill>
              </a:rPr>
              <a:t>інтерна</a:t>
            </a:r>
            <a:r>
              <a:rPr lang="ru-RU" sz="1800" dirty="0">
                <a:solidFill>
                  <a:schemeClr val="accent5">
                    <a:lumMod val="25000"/>
                  </a:schemeClr>
                </a:solidFill>
              </a:rPr>
              <a:t> </a:t>
            </a:r>
            <a:r>
              <a:rPr lang="ru-RU" sz="1800" dirty="0" err="1" smtClean="0">
                <a:solidFill>
                  <a:schemeClr val="accent5">
                    <a:lumMod val="25000"/>
                  </a:schemeClr>
                </a:solidFill>
              </a:rPr>
              <a:t>щодо</a:t>
            </a:r>
            <a:r>
              <a:rPr lang="ru-RU" sz="1800" dirty="0" smtClean="0">
                <a:solidFill>
                  <a:schemeClr val="accent5">
                    <a:lumMod val="25000"/>
                  </a:schemeClr>
                </a:solidFill>
              </a:rPr>
              <a:t> </a:t>
            </a:r>
            <a:r>
              <a:rPr lang="ru-RU" sz="1800" dirty="0" err="1" smtClean="0">
                <a:solidFill>
                  <a:schemeClr val="accent5">
                    <a:lumMod val="25000"/>
                  </a:schemeClr>
                </a:solidFill>
              </a:rPr>
              <a:t>наявних</a:t>
            </a:r>
            <a:r>
              <a:rPr lang="ru-RU" sz="1800" dirty="0" smtClean="0">
                <a:solidFill>
                  <a:schemeClr val="accent5">
                    <a:lumMod val="25000"/>
                  </a:schemeClr>
                </a:solidFill>
              </a:rPr>
              <a:t> </a:t>
            </a:r>
            <a:r>
              <a:rPr lang="ru-RU" sz="1800" dirty="0">
                <a:solidFill>
                  <a:schemeClr val="accent5">
                    <a:lumMod val="25000"/>
                  </a:schemeClr>
                </a:solidFill>
              </a:rPr>
              <a:t>компетентностей </a:t>
            </a:r>
            <a:r>
              <a:rPr lang="ru-RU" sz="1800" dirty="0" err="1">
                <a:solidFill>
                  <a:schemeClr val="accent5">
                    <a:lumMod val="25000"/>
                  </a:schemeClr>
                </a:solidFill>
              </a:rPr>
              <a:t>зі</a:t>
            </a:r>
            <a:r>
              <a:rPr lang="ru-RU" sz="1800" dirty="0">
                <a:solidFill>
                  <a:schemeClr val="accent5">
                    <a:lumMod val="25000"/>
                  </a:schemeClr>
                </a:solidFill>
              </a:rPr>
              <a:t> </a:t>
            </a:r>
            <a:r>
              <a:rPr lang="ru-RU" sz="1800" dirty="0" err="1">
                <a:solidFill>
                  <a:schemeClr val="accent5">
                    <a:lumMod val="25000"/>
                  </a:schemeClr>
                </a:solidFill>
              </a:rPr>
              <a:t>предметної</a:t>
            </a:r>
            <a:r>
              <a:rPr lang="ru-RU" sz="1800" dirty="0">
                <a:solidFill>
                  <a:schemeClr val="accent5">
                    <a:lumMod val="25000"/>
                  </a:schemeClr>
                </a:solidFill>
              </a:rPr>
              <a:t> </a:t>
            </a:r>
            <a:r>
              <a:rPr lang="ru-RU" sz="1800" dirty="0" err="1">
                <a:solidFill>
                  <a:schemeClr val="accent5">
                    <a:lumMod val="25000"/>
                  </a:schemeClr>
                </a:solidFill>
              </a:rPr>
              <a:t>спеціальності</a:t>
            </a:r>
            <a:r>
              <a:rPr lang="ru-RU" sz="1800" dirty="0">
                <a:solidFill>
                  <a:schemeClr val="accent5">
                    <a:lumMod val="25000"/>
                  </a:schemeClr>
                </a:solidFill>
              </a:rPr>
              <a:t>, </a:t>
            </a:r>
            <a:r>
              <a:rPr lang="ru-RU" sz="1800" dirty="0" err="1">
                <a:solidFill>
                  <a:schemeClr val="accent5">
                    <a:lumMod val="25000"/>
                  </a:schemeClr>
                </a:solidFill>
              </a:rPr>
              <a:t>спеціалізації</a:t>
            </a:r>
            <a:r>
              <a:rPr lang="ru-RU" sz="1800" dirty="0">
                <a:solidFill>
                  <a:schemeClr val="accent5">
                    <a:lumMod val="25000"/>
                  </a:schemeClr>
                </a:solidFill>
              </a:rPr>
              <a:t>, </a:t>
            </a:r>
            <a:r>
              <a:rPr lang="ru-RU" sz="1800" dirty="0" err="1">
                <a:solidFill>
                  <a:schemeClr val="accent5">
                    <a:lumMod val="25000"/>
                  </a:schemeClr>
                </a:solidFill>
              </a:rPr>
              <a:t>педагогіки</a:t>
            </a:r>
            <a:r>
              <a:rPr lang="ru-RU" sz="1800" dirty="0" smtClean="0">
                <a:solidFill>
                  <a:schemeClr val="accent5">
                    <a:lumMod val="25000"/>
                  </a:schemeClr>
                </a:solidFill>
              </a:rPr>
              <a:t>, </a:t>
            </a:r>
            <a:r>
              <a:rPr lang="ru-RU" sz="1800" dirty="0" err="1" smtClean="0">
                <a:solidFill>
                  <a:schemeClr val="accent5">
                    <a:lumMod val="25000"/>
                  </a:schemeClr>
                </a:solidFill>
              </a:rPr>
              <a:t>психології</a:t>
            </a:r>
            <a:r>
              <a:rPr lang="ru-RU" sz="1800" dirty="0">
                <a:solidFill>
                  <a:schemeClr val="accent5">
                    <a:lumMod val="25000"/>
                  </a:schemeClr>
                </a:solidFill>
              </a:rPr>
              <a:t>, </a:t>
            </a:r>
            <a:r>
              <a:rPr lang="ru-RU" sz="1800" dirty="0" err="1">
                <a:solidFill>
                  <a:schemeClr val="accent5">
                    <a:lumMod val="25000"/>
                  </a:schemeClr>
                </a:solidFill>
              </a:rPr>
              <a:t>необхідних</a:t>
            </a:r>
            <a:r>
              <a:rPr lang="ru-RU" sz="1800" dirty="0">
                <a:solidFill>
                  <a:schemeClr val="accent5">
                    <a:lumMod val="25000"/>
                  </a:schemeClr>
                </a:solidFill>
              </a:rPr>
              <a:t> для </a:t>
            </a:r>
            <a:r>
              <a:rPr lang="ru-RU" sz="1800" dirty="0" err="1">
                <a:solidFill>
                  <a:schemeClr val="accent5">
                    <a:lumMod val="25000"/>
                  </a:schemeClr>
                </a:solidFill>
              </a:rPr>
              <a:t>професійної</a:t>
            </a:r>
            <a:r>
              <a:rPr lang="ru-RU" sz="1800" dirty="0">
                <a:solidFill>
                  <a:schemeClr val="accent5">
                    <a:lumMod val="25000"/>
                  </a:schemeClr>
                </a:solidFill>
              </a:rPr>
              <a:t> </a:t>
            </a:r>
            <a:r>
              <a:rPr lang="ru-RU" sz="1800" dirty="0" err="1">
                <a:solidFill>
                  <a:schemeClr val="accent5">
                    <a:lumMod val="25000"/>
                  </a:schemeClr>
                </a:solidFill>
              </a:rPr>
              <a:t>діяльності</a:t>
            </a:r>
            <a:r>
              <a:rPr lang="ru-RU" sz="1800" dirty="0">
                <a:solidFill>
                  <a:schemeClr val="accent5">
                    <a:lumMod val="25000"/>
                  </a:schemeClr>
                </a:solidFill>
              </a:rPr>
              <a:t>.</a:t>
            </a:r>
          </a:p>
          <a:p>
            <a:pPr algn="just"/>
            <a:r>
              <a:rPr lang="ru-RU" sz="1800" dirty="0" err="1">
                <a:solidFill>
                  <a:schemeClr val="accent5">
                    <a:lumMod val="25000"/>
                  </a:schemeClr>
                </a:solidFill>
              </a:rPr>
              <a:t>Після</a:t>
            </a:r>
            <a:r>
              <a:rPr lang="ru-RU" sz="1800" dirty="0">
                <a:solidFill>
                  <a:schemeClr val="accent5">
                    <a:lumMod val="25000"/>
                  </a:schemeClr>
                </a:solidFill>
              </a:rPr>
              <a:t> </a:t>
            </a:r>
            <a:r>
              <a:rPr lang="ru-RU" sz="1800" dirty="0" err="1">
                <a:solidFill>
                  <a:schemeClr val="accent5">
                    <a:lumMod val="25000"/>
                  </a:schemeClr>
                </a:solidFill>
              </a:rPr>
              <a:t>діагностування</a:t>
            </a:r>
            <a:r>
              <a:rPr lang="ru-RU" sz="1800" dirty="0">
                <a:solidFill>
                  <a:schemeClr val="accent5">
                    <a:lumMod val="25000"/>
                  </a:schemeClr>
                </a:solidFill>
              </a:rPr>
              <a:t> </a:t>
            </a:r>
            <a:r>
              <a:rPr lang="ru-RU" sz="1800" dirty="0" err="1">
                <a:solidFill>
                  <a:schemeClr val="accent5">
                    <a:lumMod val="25000"/>
                  </a:schemeClr>
                </a:solidFill>
              </a:rPr>
              <a:t>рівня</a:t>
            </a:r>
            <a:r>
              <a:rPr lang="ru-RU" sz="1800" dirty="0">
                <a:solidFill>
                  <a:schemeClr val="accent5">
                    <a:lumMod val="25000"/>
                  </a:schemeClr>
                </a:solidFill>
              </a:rPr>
              <a:t> </a:t>
            </a:r>
            <a:r>
              <a:rPr lang="ru-RU" sz="1800" dirty="0" err="1">
                <a:solidFill>
                  <a:schemeClr val="accent5">
                    <a:lumMod val="25000"/>
                  </a:schemeClr>
                </a:solidFill>
              </a:rPr>
              <a:t>сформованості</a:t>
            </a:r>
            <a:r>
              <a:rPr lang="ru-RU" sz="1800" dirty="0">
                <a:solidFill>
                  <a:schemeClr val="accent5">
                    <a:lumMod val="25000"/>
                  </a:schemeClr>
                </a:solidFill>
              </a:rPr>
              <a:t> </a:t>
            </a:r>
            <a:r>
              <a:rPr lang="ru-RU" sz="1800" dirty="0" err="1">
                <a:solidFill>
                  <a:schemeClr val="accent5">
                    <a:lumMod val="25000"/>
                  </a:schemeClr>
                </a:solidFill>
              </a:rPr>
              <a:t>загальних</a:t>
            </a:r>
            <a:r>
              <a:rPr lang="ru-RU" sz="1800" dirty="0">
                <a:solidFill>
                  <a:schemeClr val="accent5">
                    <a:lumMod val="25000"/>
                  </a:schemeClr>
                </a:solidFill>
              </a:rPr>
              <a:t> </a:t>
            </a:r>
            <a:r>
              <a:rPr lang="ru-RU" sz="1800" dirty="0" smtClean="0">
                <a:solidFill>
                  <a:schemeClr val="accent5">
                    <a:lumMod val="25000"/>
                  </a:schemeClr>
                </a:solidFill>
              </a:rPr>
              <a:t>і </a:t>
            </a:r>
            <a:r>
              <a:rPr lang="ru-RU" sz="1800" dirty="0" err="1" smtClean="0">
                <a:solidFill>
                  <a:schemeClr val="accent5">
                    <a:lumMod val="25000"/>
                  </a:schemeClr>
                </a:solidFill>
              </a:rPr>
              <a:t>професійних</a:t>
            </a:r>
            <a:r>
              <a:rPr lang="ru-RU" sz="1800" dirty="0" smtClean="0">
                <a:solidFill>
                  <a:schemeClr val="accent5">
                    <a:lumMod val="25000"/>
                  </a:schemeClr>
                </a:solidFill>
              </a:rPr>
              <a:t> компетентностей</a:t>
            </a:r>
            <a:r>
              <a:rPr lang="ru-RU" sz="1800" dirty="0">
                <a:solidFill>
                  <a:schemeClr val="accent5">
                    <a:lumMod val="25000"/>
                  </a:schemeClr>
                </a:solidFill>
              </a:rPr>
              <a:t>, </a:t>
            </a:r>
            <a:r>
              <a:rPr lang="ru-RU" sz="1800" dirty="0" err="1">
                <a:solidFill>
                  <a:schemeClr val="accent5">
                    <a:lumMod val="25000"/>
                  </a:schemeClr>
                </a:solidFill>
              </a:rPr>
              <a:t>визначення</a:t>
            </a:r>
            <a:r>
              <a:rPr lang="ru-RU" sz="1800" dirty="0">
                <a:solidFill>
                  <a:schemeClr val="accent5">
                    <a:lumMod val="25000"/>
                  </a:schemeClr>
                </a:solidFill>
              </a:rPr>
              <a:t> </a:t>
            </a:r>
            <a:r>
              <a:rPr lang="ru-RU" sz="1800" dirty="0" err="1">
                <a:solidFill>
                  <a:schemeClr val="accent5">
                    <a:lumMod val="25000"/>
                  </a:schemeClr>
                </a:solidFill>
              </a:rPr>
              <a:t>індивідуальних</a:t>
            </a:r>
            <a:r>
              <a:rPr lang="ru-RU" sz="1800" dirty="0">
                <a:solidFill>
                  <a:schemeClr val="accent5">
                    <a:lumMod val="25000"/>
                  </a:schemeClr>
                </a:solidFill>
              </a:rPr>
              <a:t> </a:t>
            </a:r>
            <a:r>
              <a:rPr lang="ru-RU" sz="1800" dirty="0" err="1">
                <a:solidFill>
                  <a:schemeClr val="accent5">
                    <a:lumMod val="25000"/>
                  </a:schemeClr>
                </a:solidFill>
              </a:rPr>
              <a:t>професійних</a:t>
            </a:r>
            <a:r>
              <a:rPr lang="ru-RU" sz="1800" dirty="0">
                <a:solidFill>
                  <a:schemeClr val="accent5">
                    <a:lumMod val="25000"/>
                  </a:schemeClr>
                </a:solidFill>
              </a:rPr>
              <a:t> потреб </a:t>
            </a:r>
            <a:r>
              <a:rPr lang="ru-RU" sz="1800" dirty="0" err="1">
                <a:solidFill>
                  <a:schemeClr val="accent5">
                    <a:lumMod val="25000"/>
                  </a:schemeClr>
                </a:solidFill>
              </a:rPr>
              <a:t>інтерна</a:t>
            </a:r>
            <a:r>
              <a:rPr lang="ru-RU" sz="1800" dirty="0" smtClean="0">
                <a:solidFill>
                  <a:schemeClr val="accent5">
                    <a:lumMod val="25000"/>
                  </a:schemeClr>
                </a:solidFill>
              </a:rPr>
              <a:t>, </a:t>
            </a:r>
            <a:r>
              <a:rPr lang="ru-RU" sz="1800" dirty="0" err="1" smtClean="0">
                <a:solidFill>
                  <a:schemeClr val="accent5">
                    <a:lumMod val="25000"/>
                  </a:schemeClr>
                </a:solidFill>
              </a:rPr>
              <a:t>можна</a:t>
            </a:r>
            <a:r>
              <a:rPr lang="ru-RU" sz="1800" dirty="0" smtClean="0">
                <a:solidFill>
                  <a:schemeClr val="accent5">
                    <a:lumMod val="25000"/>
                  </a:schemeClr>
                </a:solidFill>
              </a:rPr>
              <a:t> </a:t>
            </a:r>
            <a:r>
              <a:rPr lang="ru-RU" sz="1800" dirty="0" err="1">
                <a:solidFill>
                  <a:schemeClr val="accent5">
                    <a:lumMod val="25000"/>
                  </a:schemeClr>
                </a:solidFill>
              </a:rPr>
              <a:t>приступати</a:t>
            </a:r>
            <a:r>
              <a:rPr lang="ru-RU" sz="1800" dirty="0">
                <a:solidFill>
                  <a:schemeClr val="accent5">
                    <a:lumMod val="25000"/>
                  </a:schemeClr>
                </a:solidFill>
              </a:rPr>
              <a:t> до </a:t>
            </a:r>
            <a:r>
              <a:rPr lang="ru-RU" sz="1800" dirty="0" err="1">
                <a:solidFill>
                  <a:schemeClr val="accent5">
                    <a:lumMod val="25000"/>
                  </a:schemeClr>
                </a:solidFill>
              </a:rPr>
              <a:t>розроблення</a:t>
            </a:r>
            <a:r>
              <a:rPr lang="ru-RU" sz="1800" dirty="0">
                <a:solidFill>
                  <a:schemeClr val="accent5">
                    <a:lumMod val="25000"/>
                  </a:schemeClr>
                </a:solidFill>
              </a:rPr>
              <a:t> </a:t>
            </a:r>
            <a:r>
              <a:rPr lang="ru-RU" sz="1800" dirty="0" err="1">
                <a:solidFill>
                  <a:schemeClr val="accent5">
                    <a:lumMod val="25000"/>
                  </a:schemeClr>
                </a:solidFill>
              </a:rPr>
              <a:t>індивідуальної</a:t>
            </a:r>
            <a:r>
              <a:rPr lang="ru-RU" sz="1800" dirty="0">
                <a:solidFill>
                  <a:schemeClr val="accent5">
                    <a:lumMod val="25000"/>
                  </a:schemeClr>
                </a:solidFill>
              </a:rPr>
              <a:t> </a:t>
            </a:r>
            <a:r>
              <a:rPr lang="ru-RU" sz="1800" dirty="0" err="1">
                <a:solidFill>
                  <a:schemeClr val="accent5">
                    <a:lumMod val="25000"/>
                  </a:schemeClr>
                </a:solidFill>
              </a:rPr>
              <a:t>програми</a:t>
            </a:r>
            <a:r>
              <a:rPr lang="ru-RU" sz="1800" dirty="0">
                <a:solidFill>
                  <a:schemeClr val="accent5">
                    <a:lumMod val="25000"/>
                  </a:schemeClr>
                </a:solidFill>
              </a:rPr>
              <a:t> </a:t>
            </a:r>
            <a:r>
              <a:rPr lang="ru-RU" sz="1800" dirty="0" err="1" smtClean="0">
                <a:solidFill>
                  <a:schemeClr val="accent5">
                    <a:lumMod val="25000"/>
                  </a:schemeClr>
                </a:solidFill>
              </a:rPr>
              <a:t>педагогічної</a:t>
            </a:r>
            <a:r>
              <a:rPr lang="ru-RU" sz="1800" dirty="0" smtClean="0">
                <a:solidFill>
                  <a:schemeClr val="accent5">
                    <a:lumMod val="25000"/>
                  </a:schemeClr>
                </a:solidFill>
              </a:rPr>
              <a:t> </a:t>
            </a:r>
            <a:r>
              <a:rPr lang="ru-RU" sz="1800" dirty="0" err="1" smtClean="0">
                <a:solidFill>
                  <a:schemeClr val="accent5">
                    <a:lumMod val="25000"/>
                  </a:schemeClr>
                </a:solidFill>
              </a:rPr>
              <a:t>інтернатури</a:t>
            </a:r>
            <a:r>
              <a:rPr lang="ru-RU" sz="1800" dirty="0">
                <a:solidFill>
                  <a:schemeClr val="accent5">
                    <a:lumMod val="25000"/>
                  </a:schemeClr>
                </a:solidFill>
              </a:rPr>
              <a:t>, яка </a:t>
            </a:r>
            <a:r>
              <a:rPr lang="ru-RU" sz="1800" dirty="0" err="1">
                <a:solidFill>
                  <a:schemeClr val="accent5">
                    <a:lumMod val="25000"/>
                  </a:schemeClr>
                </a:solidFill>
              </a:rPr>
              <a:t>враховуватиме</a:t>
            </a:r>
            <a:r>
              <a:rPr lang="ru-RU" sz="1800" dirty="0">
                <a:solidFill>
                  <a:schemeClr val="accent5">
                    <a:lumMod val="25000"/>
                  </a:schemeClr>
                </a:solidFill>
              </a:rPr>
              <a:t> </a:t>
            </a:r>
            <a:r>
              <a:rPr lang="ru-RU" sz="1800" dirty="0" err="1">
                <a:solidFill>
                  <a:schemeClr val="accent5">
                    <a:lumMod val="25000"/>
                  </a:schemeClr>
                </a:solidFill>
              </a:rPr>
              <a:t>його</a:t>
            </a:r>
            <a:r>
              <a:rPr lang="ru-RU" sz="1800" dirty="0">
                <a:solidFill>
                  <a:schemeClr val="accent5">
                    <a:lumMod val="25000"/>
                  </a:schemeClr>
                </a:solidFill>
              </a:rPr>
              <a:t> потреби та </a:t>
            </a:r>
            <a:r>
              <a:rPr lang="ru-RU" sz="1800" dirty="0" err="1" smtClean="0">
                <a:solidFill>
                  <a:schemeClr val="accent5">
                    <a:lumMod val="25000"/>
                  </a:schemeClr>
                </a:solidFill>
              </a:rPr>
              <a:t>можливості</a:t>
            </a:r>
            <a:r>
              <a:rPr lang="ru-RU" sz="1800" dirty="0" smtClean="0">
                <a:solidFill>
                  <a:schemeClr val="accent5">
                    <a:lumMod val="25000"/>
                  </a:schemeClr>
                </a:solidFill>
              </a:rPr>
              <a:t>.</a:t>
            </a:r>
            <a:endParaRPr lang="ru-RU" sz="1800" dirty="0">
              <a:solidFill>
                <a:schemeClr val="accent5">
                  <a:lumMod val="25000"/>
                </a:schemeClr>
              </a:solidFill>
            </a:endParaRPr>
          </a:p>
        </p:txBody>
      </p:sp>
    </p:spTree>
    <p:extLst>
      <p:ext uri="{BB962C8B-B14F-4D97-AF65-F5344CB8AC3E}">
        <p14:creationId xmlns:p14="http://schemas.microsoft.com/office/powerpoint/2010/main" val="517582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5" name="Прямоугольник 4"/>
          <p:cNvSpPr/>
          <p:nvPr/>
        </p:nvSpPr>
        <p:spPr>
          <a:xfrm>
            <a:off x="1291389" y="726276"/>
            <a:ext cx="9480885" cy="1231106"/>
          </a:xfrm>
          <a:prstGeom prst="rect">
            <a:avLst/>
          </a:prstGeom>
        </p:spPr>
        <p:txBody>
          <a:bodyPr wrap="square">
            <a:spAutoFit/>
          </a:bodyPr>
          <a:lstStyle/>
          <a:p>
            <a:pPr lvl="0" algn="ctr">
              <a:buClrTx/>
            </a:pPr>
            <a:r>
              <a:rPr lang="ru-RU" sz="2000" b="1" kern="1200" dirty="0">
                <a:solidFill>
                  <a:srgbClr val="BDE0FE">
                    <a:lumMod val="25000"/>
                  </a:srgbClr>
                </a:solidFill>
                <a:latin typeface="IBM Plex Sans"/>
                <a:ea typeface="+mn-ea"/>
              </a:rPr>
              <a:t>2. </a:t>
            </a:r>
            <a:r>
              <a:rPr lang="ru-RU" sz="2000" b="1" kern="1200" dirty="0" err="1">
                <a:solidFill>
                  <a:srgbClr val="BDE0FE">
                    <a:lumMod val="25000"/>
                  </a:srgbClr>
                </a:solidFill>
                <a:latin typeface="IBM Plex Sans"/>
                <a:ea typeface="+mn-ea"/>
              </a:rPr>
              <a:t>Програма</a:t>
            </a:r>
            <a:r>
              <a:rPr lang="ru-RU" sz="2000" b="1" kern="1200" dirty="0">
                <a:solidFill>
                  <a:srgbClr val="BDE0FE">
                    <a:lumMod val="25000"/>
                  </a:srgbClr>
                </a:solidFill>
                <a:latin typeface="IBM Plex Sans"/>
                <a:ea typeface="+mn-ea"/>
              </a:rPr>
              <a:t> </a:t>
            </a:r>
            <a:r>
              <a:rPr lang="ru-RU" sz="2000" b="1" kern="1200" dirty="0" err="1">
                <a:solidFill>
                  <a:srgbClr val="BDE0FE">
                    <a:lumMod val="25000"/>
                  </a:srgbClr>
                </a:solidFill>
                <a:latin typeface="IBM Plex Sans"/>
                <a:ea typeface="+mn-ea"/>
              </a:rPr>
              <a:t>педагогічної</a:t>
            </a:r>
            <a:r>
              <a:rPr lang="ru-RU" sz="2000" b="1" kern="1200" dirty="0">
                <a:solidFill>
                  <a:srgbClr val="BDE0FE">
                    <a:lumMod val="25000"/>
                  </a:srgbClr>
                </a:solidFill>
                <a:latin typeface="IBM Plex Sans"/>
                <a:ea typeface="+mn-ea"/>
              </a:rPr>
              <a:t> </a:t>
            </a:r>
            <a:r>
              <a:rPr lang="ru-RU" sz="2000" b="1" kern="1200" dirty="0" err="1">
                <a:solidFill>
                  <a:srgbClr val="BDE0FE">
                    <a:lumMod val="25000"/>
                  </a:srgbClr>
                </a:solidFill>
                <a:latin typeface="IBM Plex Sans"/>
                <a:ea typeface="+mn-ea"/>
              </a:rPr>
              <a:t>інтернатури</a:t>
            </a:r>
            <a:r>
              <a:rPr lang="ru-RU" sz="2000" b="1" kern="1200" dirty="0">
                <a:solidFill>
                  <a:srgbClr val="BDE0FE">
                    <a:lumMod val="25000"/>
                  </a:srgbClr>
                </a:solidFill>
                <a:latin typeface="IBM Plex Sans"/>
                <a:ea typeface="+mn-ea"/>
              </a:rPr>
              <a:t> </a:t>
            </a:r>
            <a:r>
              <a:rPr lang="ru-RU" sz="1800" kern="1200" dirty="0">
                <a:solidFill>
                  <a:srgbClr val="BDE0FE">
                    <a:lumMod val="25000"/>
                  </a:srgbClr>
                </a:solidFill>
                <a:latin typeface="IBM Plex Sans"/>
                <a:ea typeface="+mn-ea"/>
              </a:rPr>
              <a:t>– </a:t>
            </a:r>
            <a:r>
              <a:rPr lang="ru-RU" sz="1800" kern="1200" dirty="0" err="1">
                <a:solidFill>
                  <a:srgbClr val="BDE0FE">
                    <a:lumMod val="25000"/>
                  </a:srgbClr>
                </a:solidFill>
                <a:latin typeface="IBM Plex Sans"/>
                <a:ea typeface="+mn-ea"/>
              </a:rPr>
              <a:t>це</a:t>
            </a:r>
            <a:r>
              <a:rPr lang="ru-RU" sz="1800" kern="1200" dirty="0">
                <a:solidFill>
                  <a:srgbClr val="BDE0FE">
                    <a:lumMod val="25000"/>
                  </a:srgbClr>
                </a:solidFill>
                <a:latin typeface="IBM Plex Sans"/>
                <a:ea typeface="+mn-ea"/>
              </a:rPr>
              <a:t> документ, </a:t>
            </a:r>
            <a:r>
              <a:rPr lang="ru-RU" sz="1800" kern="1200" dirty="0" err="1">
                <a:solidFill>
                  <a:srgbClr val="BDE0FE">
                    <a:lumMod val="25000"/>
                  </a:srgbClr>
                </a:solidFill>
                <a:latin typeface="IBM Plex Sans"/>
                <a:ea typeface="+mn-ea"/>
              </a:rPr>
              <a:t>який</a:t>
            </a:r>
            <a:r>
              <a:rPr lang="ru-RU" sz="1800" kern="1200" dirty="0">
                <a:solidFill>
                  <a:srgbClr val="BDE0FE">
                    <a:lumMod val="25000"/>
                  </a:srgbClr>
                </a:solidFill>
                <a:latin typeface="IBM Plex Sans"/>
                <a:ea typeface="+mn-ea"/>
              </a:rPr>
              <a:t> </a:t>
            </a:r>
            <a:r>
              <a:rPr lang="ru-RU" sz="1800" kern="1200" dirty="0" err="1">
                <a:solidFill>
                  <a:srgbClr val="BDE0FE">
                    <a:lumMod val="25000"/>
                  </a:srgbClr>
                </a:solidFill>
                <a:latin typeface="IBM Plex Sans"/>
                <a:ea typeface="+mn-ea"/>
              </a:rPr>
              <a:t>містить</a:t>
            </a:r>
            <a:r>
              <a:rPr lang="ru-RU" sz="1800" kern="1200" dirty="0">
                <a:solidFill>
                  <a:srgbClr val="BDE0FE">
                    <a:lumMod val="25000"/>
                  </a:srgbClr>
                </a:solidFill>
                <a:latin typeface="IBM Plex Sans"/>
                <a:ea typeface="+mn-ea"/>
              </a:rPr>
              <a:t> </a:t>
            </a:r>
            <a:r>
              <a:rPr lang="ru-RU" sz="1800" kern="1200" dirty="0" err="1">
                <a:solidFill>
                  <a:srgbClr val="BDE0FE">
                    <a:lumMod val="25000"/>
                  </a:srgbClr>
                </a:solidFill>
                <a:latin typeface="IBM Plex Sans"/>
                <a:ea typeface="+mn-ea"/>
              </a:rPr>
              <a:t>перелік</a:t>
            </a:r>
            <a:r>
              <a:rPr lang="ru-RU" sz="1800" kern="1200" dirty="0">
                <a:solidFill>
                  <a:srgbClr val="BDE0FE">
                    <a:lumMod val="25000"/>
                  </a:srgbClr>
                </a:solidFill>
                <a:latin typeface="IBM Plex Sans"/>
                <a:ea typeface="+mn-ea"/>
              </a:rPr>
              <a:t> </a:t>
            </a:r>
            <a:r>
              <a:rPr lang="ru-RU" sz="1800" kern="1200" dirty="0" err="1">
                <a:solidFill>
                  <a:srgbClr val="BDE0FE">
                    <a:lumMod val="25000"/>
                  </a:srgbClr>
                </a:solidFill>
                <a:latin typeface="IBM Plex Sans"/>
                <a:ea typeface="+mn-ea"/>
              </a:rPr>
              <a:t>заходів</a:t>
            </a:r>
            <a:r>
              <a:rPr lang="ru-RU" sz="1800" kern="1200" dirty="0">
                <a:solidFill>
                  <a:srgbClr val="BDE0FE">
                    <a:lumMod val="25000"/>
                  </a:srgbClr>
                </a:solidFill>
                <a:latin typeface="IBM Plex Sans"/>
                <a:ea typeface="+mn-ea"/>
              </a:rPr>
              <a:t>, </a:t>
            </a:r>
            <a:r>
              <a:rPr lang="ru-RU" sz="1800" kern="1200" dirty="0" err="1">
                <a:solidFill>
                  <a:srgbClr val="BDE0FE">
                    <a:lumMod val="25000"/>
                  </a:srgbClr>
                </a:solidFill>
                <a:latin typeface="IBM Plex Sans"/>
                <a:ea typeface="+mn-ea"/>
              </a:rPr>
              <a:t>які</a:t>
            </a:r>
            <a:r>
              <a:rPr lang="ru-RU" sz="1800" kern="1200" dirty="0">
                <a:solidFill>
                  <a:srgbClr val="BDE0FE">
                    <a:lumMod val="25000"/>
                  </a:srgbClr>
                </a:solidFill>
                <a:latin typeface="IBM Plex Sans"/>
                <a:ea typeface="+mn-ea"/>
              </a:rPr>
              <a:t> </a:t>
            </a:r>
            <a:r>
              <a:rPr lang="ru-RU" sz="1800" kern="1200" dirty="0" err="1">
                <a:solidFill>
                  <a:srgbClr val="BDE0FE">
                    <a:lumMod val="25000"/>
                  </a:srgbClr>
                </a:solidFill>
                <a:latin typeface="IBM Plex Sans"/>
                <a:ea typeface="+mn-ea"/>
              </a:rPr>
              <a:t>повинні</a:t>
            </a:r>
            <a:r>
              <a:rPr lang="ru-RU" sz="1800" kern="1200" dirty="0">
                <a:solidFill>
                  <a:srgbClr val="BDE0FE">
                    <a:lumMod val="25000"/>
                  </a:srgbClr>
                </a:solidFill>
                <a:latin typeface="IBM Plex Sans"/>
                <a:ea typeface="+mn-ea"/>
              </a:rPr>
              <a:t> бути </a:t>
            </a:r>
            <a:r>
              <a:rPr lang="ru-RU" sz="1800" kern="1200" dirty="0" err="1">
                <a:solidFill>
                  <a:srgbClr val="BDE0FE">
                    <a:lumMod val="25000"/>
                  </a:srgbClr>
                </a:solidFill>
                <a:latin typeface="IBM Plex Sans"/>
                <a:ea typeface="+mn-ea"/>
              </a:rPr>
              <a:t>проведені</a:t>
            </a:r>
            <a:r>
              <a:rPr lang="ru-RU" sz="1800" kern="1200" dirty="0">
                <a:solidFill>
                  <a:srgbClr val="BDE0FE">
                    <a:lumMod val="25000"/>
                  </a:srgbClr>
                </a:solidFill>
                <a:latin typeface="IBM Plex Sans"/>
                <a:ea typeface="+mn-ea"/>
              </a:rPr>
              <a:t> </a:t>
            </a:r>
            <a:r>
              <a:rPr lang="ru-RU" sz="1800" kern="1200" dirty="0" err="1">
                <a:solidFill>
                  <a:srgbClr val="BDE0FE">
                    <a:lumMod val="25000"/>
                  </a:srgbClr>
                </a:solidFill>
                <a:latin typeface="IBM Plex Sans"/>
                <a:ea typeface="+mn-ea"/>
              </a:rPr>
              <a:t>під</a:t>
            </a:r>
            <a:r>
              <a:rPr lang="ru-RU" sz="1800" kern="1200" dirty="0">
                <a:solidFill>
                  <a:srgbClr val="BDE0FE">
                    <a:lumMod val="25000"/>
                  </a:srgbClr>
                </a:solidFill>
                <a:latin typeface="IBM Plex Sans"/>
                <a:ea typeface="+mn-ea"/>
              </a:rPr>
              <a:t> час </a:t>
            </a:r>
            <a:r>
              <a:rPr lang="ru-RU" sz="1800" kern="1200" dirty="0" err="1">
                <a:solidFill>
                  <a:srgbClr val="BDE0FE">
                    <a:lumMod val="25000"/>
                  </a:srgbClr>
                </a:solidFill>
                <a:latin typeface="IBM Plex Sans"/>
                <a:ea typeface="+mn-ea"/>
              </a:rPr>
              <a:t>педагогічної</a:t>
            </a:r>
            <a:r>
              <a:rPr lang="ru-RU" sz="1800" kern="1200" dirty="0">
                <a:solidFill>
                  <a:srgbClr val="BDE0FE">
                    <a:lumMod val="25000"/>
                  </a:srgbClr>
                </a:solidFill>
                <a:latin typeface="IBM Plex Sans"/>
                <a:ea typeface="+mn-ea"/>
              </a:rPr>
              <a:t> </a:t>
            </a:r>
            <a:r>
              <a:rPr lang="ru-RU" sz="1800" kern="1200" dirty="0" err="1">
                <a:solidFill>
                  <a:srgbClr val="BDE0FE">
                    <a:lumMod val="25000"/>
                  </a:srgbClr>
                </a:solidFill>
                <a:latin typeface="IBM Plex Sans"/>
                <a:ea typeface="+mn-ea"/>
              </a:rPr>
              <a:t>інтернатури</a:t>
            </a:r>
            <a:r>
              <a:rPr lang="ru-RU" sz="1800" kern="1200" dirty="0">
                <a:solidFill>
                  <a:srgbClr val="BDE0FE">
                    <a:lumMod val="25000"/>
                  </a:srgbClr>
                </a:solidFill>
                <a:latin typeface="IBM Plex Sans"/>
                <a:ea typeface="+mn-ea"/>
              </a:rPr>
              <a:t>. </a:t>
            </a:r>
            <a:endParaRPr lang="ru-RU" sz="1800" kern="1200" dirty="0" smtClean="0">
              <a:solidFill>
                <a:srgbClr val="BDE0FE">
                  <a:lumMod val="25000"/>
                </a:srgbClr>
              </a:solidFill>
              <a:latin typeface="IBM Plex Sans"/>
              <a:ea typeface="+mn-ea"/>
            </a:endParaRPr>
          </a:p>
          <a:p>
            <a:pPr lvl="0" algn="ctr">
              <a:buClrTx/>
            </a:pPr>
            <a:r>
              <a:rPr lang="ru-RU" sz="1800" kern="1200" dirty="0" err="1" smtClean="0">
                <a:solidFill>
                  <a:srgbClr val="BDE0FE">
                    <a:lumMod val="25000"/>
                  </a:srgbClr>
                </a:solidFill>
                <a:latin typeface="IBM Plex Sans"/>
                <a:ea typeface="+mn-ea"/>
              </a:rPr>
              <a:t>Затверджується</a:t>
            </a:r>
            <a:r>
              <a:rPr lang="ru-RU" sz="1800" kern="1200" dirty="0" smtClean="0">
                <a:solidFill>
                  <a:srgbClr val="BDE0FE">
                    <a:lumMod val="25000"/>
                  </a:srgbClr>
                </a:solidFill>
                <a:latin typeface="IBM Plex Sans"/>
                <a:ea typeface="+mn-ea"/>
              </a:rPr>
              <a:t> </a:t>
            </a:r>
            <a:r>
              <a:rPr lang="ru-RU" sz="1800" kern="1200" dirty="0" err="1" smtClean="0">
                <a:solidFill>
                  <a:srgbClr val="BDE0FE">
                    <a:lumMod val="25000"/>
                  </a:srgbClr>
                </a:solidFill>
                <a:latin typeface="IBM Plex Sans"/>
                <a:ea typeface="+mn-ea"/>
              </a:rPr>
              <a:t>керівником</a:t>
            </a:r>
            <a:r>
              <a:rPr lang="ru-RU" sz="1800" kern="1200" dirty="0" smtClean="0">
                <a:solidFill>
                  <a:srgbClr val="BDE0FE">
                    <a:lumMod val="25000"/>
                  </a:srgbClr>
                </a:solidFill>
                <a:latin typeface="IBM Plex Sans"/>
                <a:ea typeface="+mn-ea"/>
              </a:rPr>
              <a:t> закладу </a:t>
            </a:r>
            <a:r>
              <a:rPr lang="ru-RU" sz="1800" kern="1200" dirty="0" err="1" smtClean="0">
                <a:solidFill>
                  <a:srgbClr val="BDE0FE">
                    <a:lumMod val="25000"/>
                  </a:srgbClr>
                </a:solidFill>
                <a:latin typeface="IBM Plex Sans"/>
                <a:ea typeface="+mn-ea"/>
              </a:rPr>
              <a:t>освіти</a:t>
            </a:r>
            <a:r>
              <a:rPr lang="ru-RU" sz="1800" kern="1200" dirty="0" smtClean="0">
                <a:solidFill>
                  <a:srgbClr val="BDE0FE">
                    <a:lumMod val="25000"/>
                  </a:srgbClr>
                </a:solidFill>
                <a:latin typeface="IBM Plex Sans"/>
                <a:ea typeface="+mn-ea"/>
              </a:rPr>
              <a:t>.</a:t>
            </a:r>
          </a:p>
          <a:p>
            <a:pPr lvl="0" algn="ctr">
              <a:buClrTx/>
            </a:pPr>
            <a:r>
              <a:rPr lang="ru-RU" sz="1800" kern="1200" dirty="0" err="1" smtClean="0">
                <a:solidFill>
                  <a:srgbClr val="BDE0FE">
                    <a:lumMod val="25000"/>
                  </a:srgbClr>
                </a:solidFill>
                <a:latin typeface="IBM Plex Sans"/>
                <a:ea typeface="+mn-ea"/>
              </a:rPr>
              <a:t>Програма</a:t>
            </a:r>
            <a:r>
              <a:rPr lang="ru-RU" sz="1800" kern="1200" dirty="0" smtClean="0">
                <a:solidFill>
                  <a:srgbClr val="BDE0FE">
                    <a:lumMod val="25000"/>
                  </a:srgbClr>
                </a:solidFill>
                <a:latin typeface="IBM Plex Sans"/>
                <a:ea typeface="+mn-ea"/>
              </a:rPr>
              <a:t> </a:t>
            </a:r>
            <a:r>
              <a:rPr lang="ru-RU" sz="1800" kern="1200" dirty="0" err="1">
                <a:solidFill>
                  <a:srgbClr val="BDE0FE">
                    <a:lumMod val="25000"/>
                  </a:srgbClr>
                </a:solidFill>
                <a:latin typeface="IBM Plex Sans"/>
                <a:ea typeface="+mn-ea"/>
              </a:rPr>
              <a:t>має</a:t>
            </a:r>
            <a:r>
              <a:rPr lang="ru-RU" sz="1800" kern="1200" dirty="0">
                <a:solidFill>
                  <a:srgbClr val="BDE0FE">
                    <a:lumMod val="25000"/>
                  </a:srgbClr>
                </a:solidFill>
                <a:latin typeface="IBM Plex Sans"/>
                <a:ea typeface="+mn-ea"/>
              </a:rPr>
              <a:t> </a:t>
            </a:r>
            <a:r>
              <a:rPr lang="ru-RU" sz="1800" kern="1200" dirty="0" err="1">
                <a:solidFill>
                  <a:srgbClr val="BDE0FE">
                    <a:lumMod val="25000"/>
                  </a:srgbClr>
                </a:solidFill>
                <a:latin typeface="IBM Plex Sans"/>
                <a:ea typeface="+mn-ea"/>
              </a:rPr>
              <a:t>включати</a:t>
            </a:r>
            <a:r>
              <a:rPr lang="ru-RU" sz="1800" kern="1200" dirty="0">
                <a:solidFill>
                  <a:srgbClr val="BDE0FE">
                    <a:lumMod val="25000"/>
                  </a:srgbClr>
                </a:solidFill>
                <a:latin typeface="IBM Plex Sans"/>
                <a:ea typeface="+mn-ea"/>
              </a:rPr>
              <a:t> </a:t>
            </a:r>
            <a:r>
              <a:rPr lang="ru-RU" sz="1800" kern="1200" dirty="0" err="1">
                <a:solidFill>
                  <a:srgbClr val="BDE0FE">
                    <a:lumMod val="25000"/>
                  </a:srgbClr>
                </a:solidFill>
                <a:latin typeface="IBM Plex Sans"/>
                <a:ea typeface="+mn-ea"/>
              </a:rPr>
              <a:t>теоретичні</a:t>
            </a:r>
            <a:r>
              <a:rPr lang="ru-RU" sz="1800" kern="1200" dirty="0">
                <a:solidFill>
                  <a:srgbClr val="BDE0FE">
                    <a:lumMod val="25000"/>
                  </a:srgbClr>
                </a:solidFill>
                <a:latin typeface="IBM Plex Sans"/>
                <a:ea typeface="+mn-ea"/>
              </a:rPr>
              <a:t> та </a:t>
            </a:r>
            <a:r>
              <a:rPr lang="ru-RU" sz="1800" kern="1200" dirty="0" err="1">
                <a:solidFill>
                  <a:srgbClr val="BDE0FE">
                    <a:lumMod val="25000"/>
                  </a:srgbClr>
                </a:solidFill>
                <a:latin typeface="IBM Plex Sans"/>
                <a:ea typeface="+mn-ea"/>
              </a:rPr>
              <a:t>практичні</a:t>
            </a:r>
            <a:r>
              <a:rPr lang="ru-RU" sz="1800" kern="1200" dirty="0">
                <a:solidFill>
                  <a:srgbClr val="BDE0FE">
                    <a:lumMod val="25000"/>
                  </a:srgbClr>
                </a:solidFill>
                <a:latin typeface="IBM Plex Sans"/>
                <a:ea typeface="+mn-ea"/>
              </a:rPr>
              <a:t> </a:t>
            </a:r>
            <a:r>
              <a:rPr lang="ru-RU" sz="1800" kern="1200" dirty="0" err="1">
                <a:solidFill>
                  <a:srgbClr val="BDE0FE">
                    <a:lumMod val="25000"/>
                  </a:srgbClr>
                </a:solidFill>
                <a:latin typeface="IBM Plex Sans"/>
                <a:ea typeface="+mn-ea"/>
              </a:rPr>
              <a:t>завдання</a:t>
            </a:r>
            <a:r>
              <a:rPr lang="ru-RU" sz="1800" kern="1200" dirty="0">
                <a:solidFill>
                  <a:srgbClr val="BDE0FE">
                    <a:lumMod val="25000"/>
                  </a:srgbClr>
                </a:solidFill>
                <a:latin typeface="IBM Plex Sans"/>
                <a:ea typeface="+mn-ea"/>
              </a:rPr>
              <a:t>, </a:t>
            </a:r>
            <a:r>
              <a:rPr lang="ru-RU" sz="1800" kern="1200" dirty="0" err="1">
                <a:solidFill>
                  <a:srgbClr val="BDE0FE">
                    <a:lumMod val="25000"/>
                  </a:srgbClr>
                </a:solidFill>
                <a:latin typeface="IBM Plex Sans"/>
                <a:ea typeface="+mn-ea"/>
              </a:rPr>
              <a:t>які</a:t>
            </a:r>
            <a:r>
              <a:rPr lang="ru-RU" sz="1800" kern="1200" dirty="0">
                <a:solidFill>
                  <a:srgbClr val="BDE0FE">
                    <a:lumMod val="25000"/>
                  </a:srgbClr>
                </a:solidFill>
                <a:latin typeface="IBM Plex Sans"/>
                <a:ea typeface="+mn-ea"/>
              </a:rPr>
              <a:t> </a:t>
            </a:r>
            <a:r>
              <a:rPr lang="ru-RU" sz="1800" kern="1200" dirty="0" err="1">
                <a:solidFill>
                  <a:srgbClr val="BDE0FE">
                    <a:lumMod val="25000"/>
                  </a:srgbClr>
                </a:solidFill>
                <a:latin typeface="IBM Plex Sans"/>
                <a:ea typeface="+mn-ea"/>
              </a:rPr>
              <a:t>має</a:t>
            </a:r>
            <a:r>
              <a:rPr lang="ru-RU" sz="1800" kern="1200" dirty="0">
                <a:solidFill>
                  <a:srgbClr val="BDE0FE">
                    <a:lumMod val="25000"/>
                  </a:srgbClr>
                </a:solidFill>
                <a:latin typeface="IBM Plex Sans"/>
                <a:ea typeface="+mn-ea"/>
              </a:rPr>
              <a:t> </a:t>
            </a:r>
            <a:r>
              <a:rPr lang="ru-RU" sz="1800" kern="1200" dirty="0" err="1">
                <a:solidFill>
                  <a:srgbClr val="BDE0FE">
                    <a:lumMod val="25000"/>
                  </a:srgbClr>
                </a:solidFill>
                <a:latin typeface="IBM Plex Sans"/>
                <a:ea typeface="+mn-ea"/>
              </a:rPr>
              <a:t>виконати</a:t>
            </a:r>
            <a:r>
              <a:rPr lang="ru-RU" sz="1800" kern="1200" dirty="0">
                <a:solidFill>
                  <a:srgbClr val="BDE0FE">
                    <a:lumMod val="25000"/>
                  </a:srgbClr>
                </a:solidFill>
                <a:latin typeface="IBM Plex Sans"/>
                <a:ea typeface="+mn-ea"/>
              </a:rPr>
              <a:t> </a:t>
            </a:r>
            <a:r>
              <a:rPr lang="ru-RU" sz="1800" kern="1200" dirty="0" err="1">
                <a:solidFill>
                  <a:srgbClr val="BDE0FE">
                    <a:lumMod val="25000"/>
                  </a:srgbClr>
                </a:solidFill>
                <a:latin typeface="IBM Plex Sans"/>
                <a:ea typeface="+mn-ea"/>
              </a:rPr>
              <a:t>інтерн</a:t>
            </a:r>
            <a:r>
              <a:rPr lang="ru-RU" sz="1800" kern="1200" dirty="0">
                <a:solidFill>
                  <a:srgbClr val="BDE0FE">
                    <a:lumMod val="25000"/>
                  </a:srgbClr>
                </a:solidFill>
                <a:latin typeface="IBM Plex Sans"/>
                <a:ea typeface="+mn-ea"/>
              </a:rPr>
              <a:t>. </a:t>
            </a:r>
          </a:p>
        </p:txBody>
      </p:sp>
      <p:sp>
        <p:nvSpPr>
          <p:cNvPr id="6" name="Прямоугольник 5"/>
          <p:cNvSpPr/>
          <p:nvPr/>
        </p:nvSpPr>
        <p:spPr>
          <a:xfrm>
            <a:off x="1363578" y="1926605"/>
            <a:ext cx="9408696" cy="4278094"/>
          </a:xfrm>
          <a:prstGeom prst="rect">
            <a:avLst/>
          </a:prstGeom>
        </p:spPr>
        <p:txBody>
          <a:bodyPr wrap="square">
            <a:spAutoFit/>
          </a:bodyPr>
          <a:lstStyle/>
          <a:p>
            <a:pPr indent="285750" algn="just">
              <a:spcAft>
                <a:spcPts val="750"/>
              </a:spcAft>
            </a:pPr>
            <a:r>
              <a:rPr lang="uk-UA" sz="1800" dirty="0" smtClean="0">
                <a:solidFill>
                  <a:schemeClr val="accent5">
                    <a:lumMod val="25000"/>
                  </a:schemeClr>
                </a:solidFill>
                <a:latin typeface="+mn-lt"/>
                <a:ea typeface="Times New Roman"/>
                <a:cs typeface="Times New Roman"/>
              </a:rPr>
              <a:t>Зокрема з питань:</a:t>
            </a:r>
          </a:p>
          <a:p>
            <a:pPr indent="285750" algn="just">
              <a:spcAft>
                <a:spcPts val="750"/>
              </a:spcAft>
            </a:pPr>
            <a:r>
              <a:rPr lang="uk-UA" sz="1800" dirty="0" smtClean="0">
                <a:solidFill>
                  <a:schemeClr val="accent5">
                    <a:lumMod val="25000"/>
                  </a:schemeClr>
                </a:solidFill>
                <a:latin typeface="+mn-lt"/>
                <a:ea typeface="Times New Roman"/>
                <a:cs typeface="Times New Roman"/>
              </a:rPr>
              <a:t>ознайомлення </a:t>
            </a:r>
            <a:r>
              <a:rPr lang="uk-UA" sz="1800" dirty="0">
                <a:solidFill>
                  <a:schemeClr val="accent5">
                    <a:lumMod val="25000"/>
                  </a:schemeClr>
                </a:solidFill>
                <a:latin typeface="+mn-lt"/>
                <a:ea typeface="Times New Roman"/>
                <a:cs typeface="Times New Roman"/>
              </a:rPr>
              <a:t>з нормативно-правовими актами, що визначають особливості діяльності закладу освіти, організації освітнього процесу, посадові обов’язки педагогічного працівника;</a:t>
            </a:r>
            <a:endParaRPr lang="ru-RU" sz="1800" dirty="0">
              <a:solidFill>
                <a:schemeClr val="accent5">
                  <a:lumMod val="25000"/>
                </a:schemeClr>
              </a:solidFill>
              <a:latin typeface="+mn-lt"/>
              <a:ea typeface="Times New Roman"/>
            </a:endParaRPr>
          </a:p>
          <a:p>
            <a:pPr indent="285750" algn="just">
              <a:spcAft>
                <a:spcPts val="750"/>
              </a:spcAft>
            </a:pPr>
            <a:r>
              <a:rPr lang="uk-UA" sz="1800" dirty="0">
                <a:solidFill>
                  <a:schemeClr val="accent5">
                    <a:lumMod val="25000"/>
                  </a:schemeClr>
                </a:solidFill>
                <a:latin typeface="+mn-lt"/>
                <a:ea typeface="Times New Roman"/>
                <a:cs typeface="Times New Roman"/>
              </a:rPr>
              <a:t>застосування сучасних методик і технологій (використання предметних знань в освітньому процесі, добору та використання доцільних форм, методів, технологій та засобів навчання й оцінювання, орієнтування в інформаційному просторі, розвитку мовно-комунікативної компетентності в учнів, пошуку, оцінювання інформації та застосування її в професійній діяльності, використання відкритих ресурсів, інформаційно-комунікаційних та цифрових технологій в освітньому процесі тощо);</a:t>
            </a:r>
            <a:endParaRPr lang="ru-RU" sz="1800" dirty="0">
              <a:solidFill>
                <a:schemeClr val="accent5">
                  <a:lumMod val="25000"/>
                </a:schemeClr>
              </a:solidFill>
              <a:latin typeface="+mn-lt"/>
              <a:ea typeface="Times New Roman"/>
            </a:endParaRPr>
          </a:p>
          <a:p>
            <a:pPr indent="285750" algn="just">
              <a:spcAft>
                <a:spcPts val="750"/>
              </a:spcAft>
            </a:pPr>
            <a:r>
              <a:rPr lang="uk-UA" sz="1800" dirty="0" smtClean="0">
                <a:solidFill>
                  <a:schemeClr val="accent5">
                    <a:lumMod val="25000"/>
                  </a:schemeClr>
                </a:solidFill>
                <a:latin typeface="+mn-lt"/>
                <a:ea typeface="Times New Roman"/>
                <a:cs typeface="Times New Roman"/>
              </a:rPr>
              <a:t>партнерської </a:t>
            </a:r>
            <a:r>
              <a:rPr lang="uk-UA" sz="1800" dirty="0">
                <a:solidFill>
                  <a:schemeClr val="accent5">
                    <a:lumMod val="25000"/>
                  </a:schemeClr>
                </a:solidFill>
                <a:latin typeface="+mn-lt"/>
                <a:ea typeface="Times New Roman"/>
                <a:cs typeface="Times New Roman"/>
              </a:rPr>
              <a:t>взаємодії між учасниками освітнього процесу (визначення ефективних способів комунікацій з педагогічними працівниками, батьками (законними представниками) та учнями, врахування в освітньому процесі вікових, психолого-педагогічних та індивідуальних особливостей учнів</a:t>
            </a:r>
            <a:r>
              <a:rPr lang="uk-UA" sz="1800" dirty="0" smtClean="0">
                <a:solidFill>
                  <a:schemeClr val="accent5">
                    <a:lumMod val="25000"/>
                  </a:schemeClr>
                </a:solidFill>
                <a:latin typeface="+mn-lt"/>
                <a:ea typeface="Times New Roman"/>
                <a:cs typeface="Times New Roman"/>
              </a:rPr>
              <a:t>);</a:t>
            </a:r>
            <a:endParaRPr lang="ru-RU" sz="1800" dirty="0">
              <a:solidFill>
                <a:schemeClr val="accent5">
                  <a:lumMod val="25000"/>
                </a:schemeClr>
              </a:solidFill>
              <a:latin typeface="+mn-lt"/>
              <a:ea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6" name="Прямоугольник 5"/>
          <p:cNvSpPr/>
          <p:nvPr/>
        </p:nvSpPr>
        <p:spPr>
          <a:xfrm>
            <a:off x="1259305" y="819700"/>
            <a:ext cx="9408696" cy="5109091"/>
          </a:xfrm>
          <a:prstGeom prst="rect">
            <a:avLst/>
          </a:prstGeom>
        </p:spPr>
        <p:txBody>
          <a:bodyPr wrap="square">
            <a:spAutoFit/>
          </a:bodyPr>
          <a:lstStyle/>
          <a:p>
            <a:pPr indent="285750" algn="just">
              <a:spcAft>
                <a:spcPts val="750"/>
              </a:spcAft>
            </a:pPr>
            <a:r>
              <a:rPr lang="uk-UA" sz="1800" dirty="0" smtClean="0">
                <a:solidFill>
                  <a:schemeClr val="accent5">
                    <a:lumMod val="25000"/>
                  </a:schemeClr>
                </a:solidFill>
                <a:latin typeface="+mn-lt"/>
                <a:ea typeface="Times New Roman"/>
                <a:cs typeface="Times New Roman"/>
              </a:rPr>
              <a:t>формування </a:t>
            </a:r>
            <a:r>
              <a:rPr lang="uk-UA" sz="1800" dirty="0">
                <a:solidFill>
                  <a:schemeClr val="accent5">
                    <a:lumMod val="25000"/>
                  </a:schemeClr>
                </a:solidFill>
                <a:latin typeface="+mn-lt"/>
                <a:ea typeface="Times New Roman"/>
                <a:cs typeface="Times New Roman"/>
              </a:rPr>
              <a:t>мотивації та організації пізнавальної діяльності учнів (управління емоційними станами, активне залучення батьків до освітнього процесу на засадах партнерства, координація взаємодії між учасниками освітнього процесу з метою надання додаткової підтримки учням тощо);</a:t>
            </a:r>
            <a:endParaRPr lang="ru-RU" sz="1800" dirty="0">
              <a:solidFill>
                <a:schemeClr val="accent5">
                  <a:lumMod val="25000"/>
                </a:schemeClr>
              </a:solidFill>
              <a:latin typeface="+mn-lt"/>
              <a:ea typeface="Times New Roman"/>
            </a:endParaRPr>
          </a:p>
          <a:p>
            <a:pPr indent="285750" algn="just">
              <a:spcAft>
                <a:spcPts val="750"/>
              </a:spcAft>
            </a:pPr>
            <a:r>
              <a:rPr lang="uk-UA" sz="1800" dirty="0">
                <a:solidFill>
                  <a:schemeClr val="accent5">
                    <a:lumMod val="25000"/>
                  </a:schemeClr>
                </a:solidFill>
                <a:latin typeface="+mn-lt"/>
                <a:ea typeface="Times New Roman"/>
                <a:cs typeface="Times New Roman"/>
              </a:rPr>
              <a:t>організації здорового, безпечного, розвивального, інклюзивного освітнього середовища (забезпечення сприятливих умов в освітньому середовищі залежно від індивідуальних потреб, можливостей, здібностей та інтересів учнів, </a:t>
            </a:r>
            <a:r>
              <a:rPr lang="uk-UA" sz="1800" dirty="0" err="1">
                <a:solidFill>
                  <a:schemeClr val="accent5">
                    <a:lumMod val="25000"/>
                  </a:schemeClr>
                </a:solidFill>
                <a:latin typeface="+mn-lt"/>
                <a:ea typeface="Times New Roman"/>
                <a:cs typeface="Times New Roman"/>
              </a:rPr>
              <a:t>проєктування</a:t>
            </a:r>
            <a:r>
              <a:rPr lang="uk-UA" sz="1800" dirty="0">
                <a:solidFill>
                  <a:schemeClr val="accent5">
                    <a:lumMod val="25000"/>
                  </a:schemeClr>
                </a:solidFill>
                <a:latin typeface="+mn-lt"/>
                <a:ea typeface="Times New Roman"/>
                <a:cs typeface="Times New Roman"/>
              </a:rPr>
              <a:t> осередків навчання, виховання та розвитку учнів в освітньому середовищі, здійснення профілактичних заходів щодо збереження життя та здоров’я учнів, попередження і протидії </a:t>
            </a:r>
            <a:r>
              <a:rPr lang="uk-UA" sz="1800" dirty="0" err="1">
                <a:solidFill>
                  <a:schemeClr val="accent5">
                    <a:lumMod val="25000"/>
                  </a:schemeClr>
                </a:solidFill>
                <a:latin typeface="+mn-lt"/>
                <a:ea typeface="Times New Roman"/>
                <a:cs typeface="Times New Roman"/>
              </a:rPr>
              <a:t>булінгу</a:t>
            </a:r>
            <a:r>
              <a:rPr lang="uk-UA" sz="1800" dirty="0">
                <a:solidFill>
                  <a:schemeClr val="accent5">
                    <a:lumMod val="25000"/>
                  </a:schemeClr>
                </a:solidFill>
                <a:latin typeface="+mn-lt"/>
                <a:ea typeface="Times New Roman"/>
                <a:cs typeface="Times New Roman"/>
              </a:rPr>
              <a:t>, різним проявам насильства тощо);</a:t>
            </a:r>
            <a:endParaRPr lang="ru-RU" sz="1800" dirty="0">
              <a:solidFill>
                <a:schemeClr val="accent5">
                  <a:lumMod val="25000"/>
                </a:schemeClr>
              </a:solidFill>
              <a:latin typeface="+mn-lt"/>
              <a:ea typeface="Times New Roman"/>
            </a:endParaRPr>
          </a:p>
          <a:p>
            <a:pPr indent="285750" algn="just">
              <a:spcAft>
                <a:spcPts val="750"/>
              </a:spcAft>
            </a:pPr>
            <a:r>
              <a:rPr lang="uk-UA" sz="1800" dirty="0">
                <a:solidFill>
                  <a:schemeClr val="accent5">
                    <a:lumMod val="25000"/>
                  </a:schemeClr>
                </a:solidFill>
                <a:latin typeface="+mn-lt"/>
                <a:ea typeface="Times New Roman"/>
                <a:cs typeface="Times New Roman"/>
              </a:rPr>
              <a:t>управління освітнім процесом (планування освітнього процесу залежно від мети, індивідуальних особливостей учнів, особливостей діяльності закладу освіти, прогнозування результатів освітнього процесу, організація різних форм навчальної та пізнавальної діяльності учнів, здійснення оцінювання результатів навчання учнів);</a:t>
            </a:r>
            <a:endParaRPr lang="ru-RU" sz="1800" dirty="0">
              <a:solidFill>
                <a:schemeClr val="accent5">
                  <a:lumMod val="25000"/>
                </a:schemeClr>
              </a:solidFill>
              <a:latin typeface="+mn-lt"/>
              <a:ea typeface="Times New Roman"/>
            </a:endParaRPr>
          </a:p>
          <a:p>
            <a:pPr indent="285750" algn="just">
              <a:spcAft>
                <a:spcPts val="750"/>
              </a:spcAft>
            </a:pPr>
            <a:r>
              <a:rPr lang="uk-UA" sz="1800" dirty="0">
                <a:solidFill>
                  <a:schemeClr val="accent5">
                    <a:lumMod val="25000"/>
                  </a:schemeClr>
                </a:solidFill>
                <a:latin typeface="+mn-lt"/>
                <a:ea typeface="Times New Roman"/>
                <a:cs typeface="Times New Roman"/>
              </a:rPr>
              <a:t>дотримання академічної доброчесності, запобігання і протидії </a:t>
            </a:r>
            <a:r>
              <a:rPr lang="uk-UA" sz="1800" dirty="0" err="1">
                <a:solidFill>
                  <a:schemeClr val="accent5">
                    <a:lumMod val="25000"/>
                  </a:schemeClr>
                </a:solidFill>
                <a:latin typeface="+mn-lt"/>
                <a:ea typeface="Times New Roman"/>
                <a:cs typeface="Times New Roman"/>
              </a:rPr>
              <a:t>булінгу</a:t>
            </a:r>
            <a:r>
              <a:rPr lang="uk-UA" sz="1800" dirty="0">
                <a:solidFill>
                  <a:schemeClr val="accent5">
                    <a:lumMod val="25000"/>
                  </a:schemeClr>
                </a:solidFill>
                <a:latin typeface="+mn-lt"/>
                <a:ea typeface="Times New Roman"/>
                <a:cs typeface="Times New Roman"/>
              </a:rPr>
              <a:t> (цькуванню) та порушенню гідності дітей, формування в них культури нетерпимості до проявів дискримінації та корупції.</a:t>
            </a:r>
            <a:endParaRPr lang="ru-RU" sz="1800" dirty="0">
              <a:solidFill>
                <a:schemeClr val="accent5">
                  <a:lumMod val="25000"/>
                </a:schemeClr>
              </a:solidFill>
              <a:effectLst/>
              <a:latin typeface="+mn-lt"/>
              <a:ea typeface="Times New Roman"/>
            </a:endParaRPr>
          </a:p>
        </p:txBody>
      </p:sp>
    </p:spTree>
    <p:extLst>
      <p:ext uri="{BB962C8B-B14F-4D97-AF65-F5344CB8AC3E}">
        <p14:creationId xmlns:p14="http://schemas.microsoft.com/office/powerpoint/2010/main" val="2843664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6" name="Google Shape;306;p28"/>
          <p:cNvSpPr/>
          <p:nvPr/>
        </p:nvSpPr>
        <p:spPr>
          <a:xfrm>
            <a:off x="9592459" y="1786155"/>
            <a:ext cx="1184020" cy="1032269"/>
          </a:xfrm>
          <a:custGeom>
            <a:avLst/>
            <a:gdLst/>
            <a:ahLst/>
            <a:cxnLst/>
            <a:rect l="l" t="t" r="r" b="b"/>
            <a:pathLst>
              <a:path w="1184020" h="1032269" extrusionOk="0">
                <a:moveTo>
                  <a:pt x="211073" y="0"/>
                </a:moveTo>
                <a:cubicBezTo>
                  <a:pt x="203073" y="4194"/>
                  <a:pt x="195579" y="6081"/>
                  <a:pt x="203708" y="1389"/>
                </a:cubicBezTo>
                <a:cubicBezTo>
                  <a:pt x="208914" y="-1609"/>
                  <a:pt x="196214" y="-384"/>
                  <a:pt x="193421" y="16470"/>
                </a:cubicBezTo>
                <a:cubicBezTo>
                  <a:pt x="190944" y="31234"/>
                  <a:pt x="202564" y="58197"/>
                  <a:pt x="196151" y="70247"/>
                </a:cubicBezTo>
                <a:cubicBezTo>
                  <a:pt x="190435" y="81073"/>
                  <a:pt x="166115" y="72031"/>
                  <a:pt x="163639" y="86915"/>
                </a:cubicBezTo>
                <a:cubicBezTo>
                  <a:pt x="161734" y="98260"/>
                  <a:pt x="171385" y="125774"/>
                  <a:pt x="161035" y="133152"/>
                </a:cubicBezTo>
                <a:cubicBezTo>
                  <a:pt x="150177" y="140934"/>
                  <a:pt x="132651" y="138613"/>
                  <a:pt x="127508" y="154781"/>
                </a:cubicBezTo>
                <a:cubicBezTo>
                  <a:pt x="124967" y="162867"/>
                  <a:pt x="127253" y="180267"/>
                  <a:pt x="121158" y="186333"/>
                </a:cubicBezTo>
                <a:cubicBezTo>
                  <a:pt x="110362" y="197139"/>
                  <a:pt x="92963" y="190770"/>
                  <a:pt x="85471" y="204986"/>
                </a:cubicBezTo>
                <a:cubicBezTo>
                  <a:pt x="80835" y="213689"/>
                  <a:pt x="74612" y="235904"/>
                  <a:pt x="78930" y="245467"/>
                </a:cubicBezTo>
                <a:cubicBezTo>
                  <a:pt x="80136" y="248219"/>
                  <a:pt x="83947" y="249792"/>
                  <a:pt x="84073" y="252809"/>
                </a:cubicBezTo>
                <a:cubicBezTo>
                  <a:pt x="84137" y="255640"/>
                  <a:pt x="60134" y="264579"/>
                  <a:pt x="56451" y="270272"/>
                </a:cubicBezTo>
                <a:cubicBezTo>
                  <a:pt x="45656" y="287202"/>
                  <a:pt x="70294" y="303623"/>
                  <a:pt x="57658" y="318492"/>
                </a:cubicBezTo>
                <a:cubicBezTo>
                  <a:pt x="45973" y="332278"/>
                  <a:pt x="21526" y="315914"/>
                  <a:pt x="7683" y="329803"/>
                </a:cubicBezTo>
                <a:cubicBezTo>
                  <a:pt x="-6033" y="343534"/>
                  <a:pt x="2476" y="369546"/>
                  <a:pt x="4063" y="385762"/>
                </a:cubicBezTo>
                <a:lnTo>
                  <a:pt x="938910" y="1032269"/>
                </a:lnTo>
                <a:cubicBezTo>
                  <a:pt x="940625" y="1027621"/>
                  <a:pt x="942593" y="1023068"/>
                  <a:pt x="943863" y="1018382"/>
                </a:cubicBezTo>
                <a:cubicBezTo>
                  <a:pt x="945514" y="1012717"/>
                  <a:pt x="943165" y="1002265"/>
                  <a:pt x="947292" y="998138"/>
                </a:cubicBezTo>
                <a:cubicBezTo>
                  <a:pt x="955674" y="989686"/>
                  <a:pt x="968819" y="985146"/>
                  <a:pt x="974660" y="974129"/>
                </a:cubicBezTo>
                <a:cubicBezTo>
                  <a:pt x="981772" y="960692"/>
                  <a:pt x="982408" y="943522"/>
                  <a:pt x="993330" y="931863"/>
                </a:cubicBezTo>
                <a:cubicBezTo>
                  <a:pt x="1001775" y="922827"/>
                  <a:pt x="1015682" y="914508"/>
                  <a:pt x="1017904" y="900907"/>
                </a:cubicBezTo>
                <a:cubicBezTo>
                  <a:pt x="1019746" y="889667"/>
                  <a:pt x="1010665" y="873773"/>
                  <a:pt x="1012126" y="864788"/>
                </a:cubicBezTo>
                <a:cubicBezTo>
                  <a:pt x="1012380" y="863366"/>
                  <a:pt x="1031366" y="868331"/>
                  <a:pt x="1032383" y="868166"/>
                </a:cubicBezTo>
                <a:cubicBezTo>
                  <a:pt x="1036256" y="867556"/>
                  <a:pt x="1031874" y="845160"/>
                  <a:pt x="1046479" y="838004"/>
                </a:cubicBezTo>
                <a:cubicBezTo>
                  <a:pt x="1071054" y="825951"/>
                  <a:pt x="1083754" y="846068"/>
                  <a:pt x="1101026" y="844551"/>
                </a:cubicBezTo>
                <a:lnTo>
                  <a:pt x="1111567" y="829469"/>
                </a:lnTo>
                <a:lnTo>
                  <a:pt x="1124267" y="810813"/>
                </a:lnTo>
                <a:lnTo>
                  <a:pt x="1139380" y="789185"/>
                </a:lnTo>
                <a:cubicBezTo>
                  <a:pt x="1137347" y="784251"/>
                  <a:pt x="1131633" y="780466"/>
                  <a:pt x="1130808" y="775494"/>
                </a:cubicBezTo>
                <a:cubicBezTo>
                  <a:pt x="1129664" y="768166"/>
                  <a:pt x="1146746" y="721367"/>
                  <a:pt x="1151445" y="713975"/>
                </a:cubicBezTo>
                <a:cubicBezTo>
                  <a:pt x="1160081" y="700463"/>
                  <a:pt x="1171321" y="684448"/>
                  <a:pt x="1184021" y="672700"/>
                </a:cubicBezTo>
                <a:lnTo>
                  <a:pt x="211073" y="0"/>
                </a:lnTo>
                <a:close/>
              </a:path>
            </a:pathLst>
          </a:custGeom>
          <a:solidFill>
            <a:srgbClr val="FFFFFF">
              <a:alpha val="40510"/>
            </a:srgbClr>
          </a:solidFill>
          <a:ln>
            <a:noFill/>
          </a:ln>
          <a:effectLst>
            <a:outerShdw dist="9525" dir="5400000" algn="bl" rotWithShape="0">
              <a:srgbClr val="000000">
                <a:alpha val="15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Прямоугольник 4"/>
          <p:cNvSpPr/>
          <p:nvPr/>
        </p:nvSpPr>
        <p:spPr>
          <a:xfrm>
            <a:off x="1181098" y="639669"/>
            <a:ext cx="9595379" cy="5355312"/>
          </a:xfrm>
          <a:prstGeom prst="rect">
            <a:avLst/>
          </a:prstGeom>
        </p:spPr>
        <p:txBody>
          <a:bodyPr wrap="square">
            <a:spAutoFit/>
          </a:bodyPr>
          <a:lstStyle/>
          <a:p>
            <a:pPr algn="ctr"/>
            <a:r>
              <a:rPr lang="ru-RU" sz="2000" b="1" dirty="0" err="1" smtClean="0">
                <a:solidFill>
                  <a:schemeClr val="accent5">
                    <a:lumMod val="25000"/>
                  </a:schemeClr>
                </a:solidFill>
                <a:latin typeface="IBM Plex Sans"/>
              </a:rPr>
              <a:t>Програма</a:t>
            </a:r>
            <a:r>
              <a:rPr lang="ru-RU" sz="2000" b="1" dirty="0" smtClean="0">
                <a:solidFill>
                  <a:schemeClr val="accent5">
                    <a:lumMod val="25000"/>
                  </a:schemeClr>
                </a:solidFill>
                <a:latin typeface="IBM Plex Sans"/>
              </a:rPr>
              <a:t> </a:t>
            </a:r>
            <a:r>
              <a:rPr lang="ru-RU" sz="2000" b="1" dirty="0" err="1">
                <a:solidFill>
                  <a:schemeClr val="accent5">
                    <a:lumMod val="25000"/>
                  </a:schemeClr>
                </a:solidFill>
                <a:latin typeface="IBM Plex Sans"/>
              </a:rPr>
              <a:t>педагогічної</a:t>
            </a:r>
            <a:r>
              <a:rPr lang="ru-RU" sz="2000" b="1" dirty="0">
                <a:solidFill>
                  <a:schemeClr val="accent5">
                    <a:lumMod val="25000"/>
                  </a:schemeClr>
                </a:solidFill>
                <a:latin typeface="IBM Plex Sans"/>
              </a:rPr>
              <a:t> </a:t>
            </a:r>
            <a:r>
              <a:rPr lang="ru-RU" sz="2000" b="1" dirty="0" err="1">
                <a:solidFill>
                  <a:schemeClr val="accent5">
                    <a:lumMod val="25000"/>
                  </a:schemeClr>
                </a:solidFill>
                <a:latin typeface="IBM Plex Sans"/>
              </a:rPr>
              <a:t>інтернатури</a:t>
            </a:r>
            <a:r>
              <a:rPr lang="ru-RU" sz="2000" b="1" dirty="0">
                <a:solidFill>
                  <a:schemeClr val="accent5">
                    <a:lumMod val="25000"/>
                  </a:schemeClr>
                </a:solidFill>
                <a:latin typeface="IBM Plex Sans"/>
              </a:rPr>
              <a:t> </a:t>
            </a:r>
            <a:r>
              <a:rPr lang="ru-RU" sz="2000" b="1" dirty="0" err="1">
                <a:solidFill>
                  <a:schemeClr val="accent5">
                    <a:lumMod val="25000"/>
                  </a:schemeClr>
                </a:solidFill>
                <a:latin typeface="IBM Plex Sans"/>
              </a:rPr>
              <a:t>може</a:t>
            </a:r>
            <a:r>
              <a:rPr lang="ru-RU" sz="2000" b="1" dirty="0">
                <a:solidFill>
                  <a:schemeClr val="accent5">
                    <a:lumMod val="25000"/>
                  </a:schemeClr>
                </a:solidFill>
                <a:latin typeface="IBM Plex Sans"/>
              </a:rPr>
              <a:t> </a:t>
            </a:r>
            <a:r>
              <a:rPr lang="ru-RU" sz="2000" b="1" dirty="0" err="1">
                <a:solidFill>
                  <a:schemeClr val="accent5">
                    <a:lumMod val="25000"/>
                  </a:schemeClr>
                </a:solidFill>
                <a:latin typeface="IBM Plex Sans"/>
              </a:rPr>
              <a:t>включати</a:t>
            </a:r>
            <a:r>
              <a:rPr lang="ru-RU" sz="2000" b="1" dirty="0">
                <a:solidFill>
                  <a:schemeClr val="accent5">
                    <a:lumMod val="25000"/>
                  </a:schemeClr>
                </a:solidFill>
                <a:latin typeface="IBM Plex Sans"/>
              </a:rPr>
              <a:t> </a:t>
            </a:r>
            <a:r>
              <a:rPr lang="ru-RU" sz="2000" b="1" dirty="0" err="1">
                <a:solidFill>
                  <a:schemeClr val="accent5">
                    <a:lumMod val="25000"/>
                  </a:schemeClr>
                </a:solidFill>
                <a:latin typeface="IBM Plex Sans"/>
              </a:rPr>
              <a:t>такі</a:t>
            </a:r>
            <a:r>
              <a:rPr lang="ru-RU" sz="2000" b="1" dirty="0">
                <a:solidFill>
                  <a:schemeClr val="accent5">
                    <a:lumMod val="25000"/>
                  </a:schemeClr>
                </a:solidFill>
                <a:latin typeface="IBM Plex Sans"/>
              </a:rPr>
              <a:t> </a:t>
            </a:r>
            <a:r>
              <a:rPr lang="ru-RU" sz="2000" b="1" dirty="0" err="1">
                <a:solidFill>
                  <a:schemeClr val="accent5">
                    <a:lumMod val="25000"/>
                  </a:schemeClr>
                </a:solidFill>
                <a:latin typeface="IBM Plex Sans"/>
              </a:rPr>
              <a:t>елементи</a:t>
            </a:r>
            <a:r>
              <a:rPr lang="ru-RU" sz="2000" b="1" dirty="0">
                <a:solidFill>
                  <a:schemeClr val="accent5">
                    <a:lumMod val="25000"/>
                  </a:schemeClr>
                </a:solidFill>
                <a:latin typeface="IBM Plex Sans"/>
              </a:rPr>
              <a:t>: </a:t>
            </a:r>
          </a:p>
          <a:p>
            <a:pPr algn="just"/>
            <a:r>
              <a:rPr lang="ru-RU" sz="1800" b="1" dirty="0">
                <a:solidFill>
                  <a:schemeClr val="accent5">
                    <a:lumMod val="25000"/>
                  </a:schemeClr>
                </a:solidFill>
                <a:latin typeface="IBM Plex Sans"/>
              </a:rPr>
              <a:t>1. Теоретична </a:t>
            </a:r>
            <a:r>
              <a:rPr lang="ru-RU" sz="1800" b="1" dirty="0" err="1">
                <a:solidFill>
                  <a:schemeClr val="accent5">
                    <a:lumMod val="25000"/>
                  </a:schemeClr>
                </a:solidFill>
                <a:latin typeface="IBM Plex Sans"/>
              </a:rPr>
              <a:t>складова</a:t>
            </a:r>
            <a:r>
              <a:rPr lang="ru-RU" sz="1800" b="1" dirty="0">
                <a:solidFill>
                  <a:schemeClr val="accent5">
                    <a:lumMod val="25000"/>
                  </a:schemeClr>
                </a:solidFill>
                <a:latin typeface="IBM Plex Sans"/>
              </a:rPr>
              <a:t> </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ознайомлення</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інтернів</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із</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теоретичними</a:t>
            </a:r>
            <a:r>
              <a:rPr lang="ru-RU" sz="1800" dirty="0">
                <a:solidFill>
                  <a:schemeClr val="accent5">
                    <a:lumMod val="25000"/>
                  </a:schemeClr>
                </a:solidFill>
                <a:latin typeface="IBM Plex Sans"/>
              </a:rPr>
              <a:t> </a:t>
            </a:r>
            <a:r>
              <a:rPr lang="ru-RU" sz="1800" dirty="0" smtClean="0">
                <a:solidFill>
                  <a:schemeClr val="accent5">
                    <a:lumMod val="25000"/>
                  </a:schemeClr>
                </a:solidFill>
                <a:latin typeface="IBM Plex Sans"/>
              </a:rPr>
              <a:t>засадами </a:t>
            </a:r>
            <a:r>
              <a:rPr lang="ru-RU" sz="1800" dirty="0" err="1" smtClean="0">
                <a:solidFill>
                  <a:schemeClr val="accent5">
                    <a:lumMod val="25000"/>
                  </a:schemeClr>
                </a:solidFill>
                <a:latin typeface="IBM Plex Sans"/>
              </a:rPr>
              <a:t>педагогіки</a:t>
            </a:r>
            <a:r>
              <a:rPr lang="ru-RU" sz="1800" dirty="0">
                <a:solidFill>
                  <a:schemeClr val="accent5">
                    <a:lumMod val="25000"/>
                  </a:schemeClr>
                </a:solidFill>
                <a:latin typeface="IBM Plex Sans"/>
              </a:rPr>
              <a:t>, методикою </a:t>
            </a:r>
            <a:r>
              <a:rPr lang="ru-RU" sz="1800" dirty="0" err="1">
                <a:solidFill>
                  <a:schemeClr val="accent5">
                    <a:lumMod val="25000"/>
                  </a:schemeClr>
                </a:solidFill>
                <a:latin typeface="IBM Plex Sans"/>
              </a:rPr>
              <a:t>викладання</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предметів</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сучасними</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технологіями</a:t>
            </a:r>
            <a:r>
              <a:rPr lang="ru-RU" sz="1800" dirty="0">
                <a:solidFill>
                  <a:schemeClr val="accent5">
                    <a:lumMod val="25000"/>
                  </a:schemeClr>
                </a:solidFill>
                <a:latin typeface="IBM Plex Sans"/>
              </a:rPr>
              <a:t> </a:t>
            </a:r>
            <a:r>
              <a:rPr lang="ru-RU" sz="1800" dirty="0" err="1" smtClean="0">
                <a:solidFill>
                  <a:schemeClr val="accent5">
                    <a:lumMod val="25000"/>
                  </a:schemeClr>
                </a:solidFill>
                <a:latin typeface="IBM Plex Sans"/>
              </a:rPr>
              <a:t>навчання</a:t>
            </a:r>
            <a:r>
              <a:rPr lang="ru-RU" sz="1800" dirty="0" smtClean="0">
                <a:solidFill>
                  <a:schemeClr val="accent5">
                    <a:lumMod val="25000"/>
                  </a:schemeClr>
                </a:solidFill>
                <a:latin typeface="IBM Plex Sans"/>
              </a:rPr>
              <a:t> та </a:t>
            </a:r>
            <a:r>
              <a:rPr lang="ru-RU" sz="1800" dirty="0" err="1">
                <a:solidFill>
                  <a:schemeClr val="accent5">
                    <a:lumMod val="25000"/>
                  </a:schemeClr>
                </a:solidFill>
                <a:latin typeface="IBM Plex Sans"/>
              </a:rPr>
              <a:t>виховання</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учнів</a:t>
            </a:r>
            <a:r>
              <a:rPr lang="ru-RU" sz="1800" dirty="0">
                <a:solidFill>
                  <a:schemeClr val="accent5">
                    <a:lumMod val="25000"/>
                  </a:schemeClr>
                </a:solidFill>
                <a:latin typeface="IBM Plex Sans"/>
              </a:rPr>
              <a:t>. Для </a:t>
            </a:r>
            <a:r>
              <a:rPr lang="ru-RU" sz="1800" dirty="0" err="1">
                <a:solidFill>
                  <a:schemeClr val="accent5">
                    <a:lumMod val="25000"/>
                  </a:schemeClr>
                </a:solidFill>
                <a:latin typeface="IBM Plex Sans"/>
              </a:rPr>
              <a:t>цього</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можуть</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використовуватися</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теоретичні</a:t>
            </a:r>
            <a:r>
              <a:rPr lang="ru-RU" sz="1800" dirty="0">
                <a:solidFill>
                  <a:schemeClr val="accent5">
                    <a:lumMod val="25000"/>
                  </a:schemeClr>
                </a:solidFill>
                <a:latin typeface="IBM Plex Sans"/>
              </a:rPr>
              <a:t> </a:t>
            </a:r>
            <a:r>
              <a:rPr lang="ru-RU" sz="1800" dirty="0" err="1" smtClean="0">
                <a:solidFill>
                  <a:schemeClr val="accent5">
                    <a:lumMod val="25000"/>
                  </a:schemeClr>
                </a:solidFill>
                <a:latin typeface="IBM Plex Sans"/>
              </a:rPr>
              <a:t>джерела</a:t>
            </a:r>
            <a:r>
              <a:rPr lang="ru-RU" sz="1800" dirty="0" smtClean="0">
                <a:solidFill>
                  <a:schemeClr val="accent5">
                    <a:lumMod val="25000"/>
                  </a:schemeClr>
                </a:solidFill>
                <a:latin typeface="IBM Plex Sans"/>
              </a:rPr>
              <a:t> (</a:t>
            </a:r>
            <a:r>
              <a:rPr lang="ru-RU" sz="1800" dirty="0" err="1">
                <a:solidFill>
                  <a:schemeClr val="accent5">
                    <a:lumMod val="25000"/>
                  </a:schemeClr>
                </a:solidFill>
                <a:latin typeface="IBM Plex Sans"/>
              </a:rPr>
              <a:t>підручники</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посібники</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наукові</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статті</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курси</a:t>
            </a:r>
            <a:r>
              <a:rPr lang="ru-RU" sz="1800" dirty="0">
                <a:solidFill>
                  <a:schemeClr val="accent5">
                    <a:lumMod val="25000"/>
                  </a:schemeClr>
                </a:solidFill>
                <a:latin typeface="IBM Plex Sans"/>
              </a:rPr>
              <a:t> і </a:t>
            </a:r>
            <a:r>
              <a:rPr lang="ru-RU" sz="1800" dirty="0" err="1">
                <a:solidFill>
                  <a:schemeClr val="accent5">
                    <a:lumMod val="25000"/>
                  </a:schemeClr>
                </a:solidFill>
                <a:latin typeface="IBM Plex Sans"/>
              </a:rPr>
              <a:t>лекції</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семінари</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вебінари</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відео</a:t>
            </a:r>
            <a:r>
              <a:rPr lang="ru-RU" sz="1800" dirty="0">
                <a:solidFill>
                  <a:schemeClr val="accent5">
                    <a:lumMod val="25000"/>
                  </a:schemeClr>
                </a:solidFill>
                <a:latin typeface="IBM Plex Sans"/>
              </a:rPr>
              <a:t>-та </a:t>
            </a:r>
            <a:r>
              <a:rPr lang="ru-RU" sz="1800" dirty="0" err="1">
                <a:solidFill>
                  <a:schemeClr val="accent5">
                    <a:lumMod val="25000"/>
                  </a:schemeClr>
                </a:solidFill>
                <a:latin typeface="IBM Plex Sans"/>
              </a:rPr>
              <a:t>аудіоматеріали</a:t>
            </a:r>
            <a:r>
              <a:rPr lang="ru-RU" sz="1800" dirty="0">
                <a:solidFill>
                  <a:schemeClr val="accent5">
                    <a:lumMod val="25000"/>
                  </a:schemeClr>
                </a:solidFill>
                <a:latin typeface="IBM Plex Sans"/>
              </a:rPr>
              <a:t>. </a:t>
            </a:r>
          </a:p>
          <a:p>
            <a:pPr algn="just"/>
            <a:r>
              <a:rPr lang="ru-RU" sz="1800" b="1" dirty="0">
                <a:solidFill>
                  <a:schemeClr val="accent5">
                    <a:lumMod val="25000"/>
                  </a:schemeClr>
                </a:solidFill>
                <a:latin typeface="IBM Plex Sans"/>
              </a:rPr>
              <a:t>2. Практична </a:t>
            </a:r>
            <a:r>
              <a:rPr lang="ru-RU" sz="1800" b="1" dirty="0" err="1">
                <a:solidFill>
                  <a:schemeClr val="accent5">
                    <a:lumMod val="25000"/>
                  </a:schemeClr>
                </a:solidFill>
                <a:latin typeface="IBM Plex Sans"/>
              </a:rPr>
              <a:t>складова</a:t>
            </a:r>
            <a:r>
              <a:rPr lang="ru-RU" sz="1800" b="1" dirty="0">
                <a:solidFill>
                  <a:schemeClr val="accent5">
                    <a:lumMod val="25000"/>
                  </a:schemeClr>
                </a:solidFill>
                <a:latin typeface="IBM Plex Sans"/>
              </a:rPr>
              <a:t> </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набуття</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інтернами</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практичних</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навичок</a:t>
            </a:r>
            <a:r>
              <a:rPr lang="ru-RU" sz="1800" dirty="0">
                <a:solidFill>
                  <a:schemeClr val="accent5">
                    <a:lumMod val="25000"/>
                  </a:schemeClr>
                </a:solidFill>
                <a:latin typeface="IBM Plex Sans"/>
              </a:rPr>
              <a:t> та </a:t>
            </a:r>
            <a:r>
              <a:rPr lang="ru-RU" sz="1800" dirty="0" err="1" smtClean="0">
                <a:solidFill>
                  <a:schemeClr val="accent5">
                    <a:lumMod val="25000"/>
                  </a:schemeClr>
                </a:solidFill>
                <a:latin typeface="IBM Plex Sans"/>
              </a:rPr>
              <a:t>досвіду</a:t>
            </a:r>
            <a:r>
              <a:rPr lang="ru-RU" sz="1800" dirty="0" smtClean="0">
                <a:solidFill>
                  <a:schemeClr val="accent5">
                    <a:lumMod val="25000"/>
                  </a:schemeClr>
                </a:solidFill>
                <a:latin typeface="IBM Plex Sans"/>
              </a:rPr>
              <a:t> </a:t>
            </a:r>
            <a:r>
              <a:rPr lang="ru-RU" sz="1800" dirty="0" err="1" smtClean="0">
                <a:solidFill>
                  <a:schemeClr val="accent5">
                    <a:lumMod val="25000"/>
                  </a:schemeClr>
                </a:solidFill>
                <a:latin typeface="IBM Plex Sans"/>
              </a:rPr>
              <a:t>роботи</a:t>
            </a:r>
            <a:r>
              <a:rPr lang="ru-RU" sz="1800" dirty="0" smtClean="0">
                <a:solidFill>
                  <a:schemeClr val="accent5">
                    <a:lumMod val="25000"/>
                  </a:schemeClr>
                </a:solidFill>
                <a:latin typeface="IBM Plex Sans"/>
              </a:rPr>
              <a:t> </a:t>
            </a:r>
            <a:r>
              <a:rPr lang="ru-RU" sz="1800" dirty="0">
                <a:solidFill>
                  <a:schemeClr val="accent5">
                    <a:lumMod val="25000"/>
                  </a:schemeClr>
                </a:solidFill>
                <a:latin typeface="IBM Plex Sans"/>
              </a:rPr>
              <a:t>з </a:t>
            </a:r>
            <a:r>
              <a:rPr lang="ru-RU" sz="1800" dirty="0" err="1">
                <a:solidFill>
                  <a:schemeClr val="accent5">
                    <a:lumMod val="25000"/>
                  </a:schemeClr>
                </a:solidFill>
                <a:latin typeface="IBM Plex Sans"/>
              </a:rPr>
              <a:t>учнями</a:t>
            </a:r>
            <a:r>
              <a:rPr lang="ru-RU" sz="1800" dirty="0">
                <a:solidFill>
                  <a:schemeClr val="accent5">
                    <a:lumMod val="25000"/>
                  </a:schemeClr>
                </a:solidFill>
                <a:latin typeface="IBM Plex Sans"/>
              </a:rPr>
              <a:t>, яке </a:t>
            </a:r>
            <a:r>
              <a:rPr lang="ru-RU" sz="1800" dirty="0" err="1">
                <a:solidFill>
                  <a:schemeClr val="accent5">
                    <a:lumMod val="25000"/>
                  </a:schemeClr>
                </a:solidFill>
                <a:latin typeface="IBM Plex Sans"/>
              </a:rPr>
              <a:t>може</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включати</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такі</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елементи</a:t>
            </a:r>
            <a:r>
              <a:rPr lang="ru-RU" sz="1800" dirty="0">
                <a:solidFill>
                  <a:schemeClr val="accent5">
                    <a:lumMod val="25000"/>
                  </a:schemeClr>
                </a:solidFill>
                <a:latin typeface="IBM Plex Sans"/>
              </a:rPr>
              <a:t>, як: </a:t>
            </a:r>
            <a:r>
              <a:rPr lang="ru-RU" sz="1800" dirty="0" err="1">
                <a:solidFill>
                  <a:schemeClr val="accent5">
                    <a:lumMod val="25000"/>
                  </a:schemeClr>
                </a:solidFill>
                <a:latin typeface="IBM Plex Sans"/>
              </a:rPr>
              <a:t>проведення</a:t>
            </a:r>
            <a:r>
              <a:rPr lang="ru-RU" sz="1800" dirty="0">
                <a:solidFill>
                  <a:schemeClr val="accent5">
                    <a:lumMod val="25000"/>
                  </a:schemeClr>
                </a:solidFill>
                <a:latin typeface="IBM Plex Sans"/>
              </a:rPr>
              <a:t> занять </a:t>
            </a:r>
            <a:r>
              <a:rPr lang="ru-RU" sz="1800" dirty="0" smtClean="0">
                <a:solidFill>
                  <a:schemeClr val="accent5">
                    <a:lumMod val="25000"/>
                  </a:schemeClr>
                </a:solidFill>
                <a:latin typeface="IBM Plex Sans"/>
              </a:rPr>
              <a:t>та </a:t>
            </a:r>
            <a:r>
              <a:rPr lang="ru-RU" sz="1800" dirty="0" err="1" smtClean="0">
                <a:solidFill>
                  <a:schemeClr val="accent5">
                    <a:lumMod val="25000"/>
                  </a:schemeClr>
                </a:solidFill>
                <a:latin typeface="IBM Plex Sans"/>
              </a:rPr>
              <a:t>уроків</a:t>
            </a:r>
            <a:r>
              <a:rPr lang="ru-RU" sz="1800" dirty="0">
                <a:solidFill>
                  <a:schemeClr val="accent5">
                    <a:lumMod val="25000"/>
                  </a:schemeClr>
                </a:solidFill>
                <a:latin typeface="IBM Plex Sans"/>
              </a:rPr>
              <a:t>, у </a:t>
            </a:r>
            <a:r>
              <a:rPr lang="ru-RU" sz="1800" dirty="0" err="1">
                <a:solidFill>
                  <a:schemeClr val="accent5">
                    <a:lumMod val="25000"/>
                  </a:schemeClr>
                </a:solidFill>
                <a:latin typeface="IBM Plex Sans"/>
              </a:rPr>
              <a:t>т.ч</a:t>
            </a:r>
            <a:r>
              <a:rPr lang="ru-RU" sz="1800" dirty="0">
                <a:solidFill>
                  <a:schemeClr val="accent5">
                    <a:lumMod val="25000"/>
                  </a:schemeClr>
                </a:solidFill>
                <a:latin typeface="IBM Plex Sans"/>
              </a:rPr>
              <a:t>. у </a:t>
            </a:r>
            <a:r>
              <a:rPr lang="ru-RU" sz="1800" dirty="0" err="1">
                <a:solidFill>
                  <a:schemeClr val="accent5">
                    <a:lumMod val="25000"/>
                  </a:schemeClr>
                </a:solidFill>
                <a:latin typeface="IBM Plex Sans"/>
              </a:rPr>
              <a:t>ролі</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асистента</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вчителя</a:t>
            </a:r>
            <a:r>
              <a:rPr lang="ru-RU" sz="1800" dirty="0">
                <a:solidFill>
                  <a:schemeClr val="accent5">
                    <a:lumMod val="25000"/>
                  </a:schemeClr>
                </a:solidFill>
                <a:latin typeface="IBM Plex Sans"/>
              </a:rPr>
              <a:t> за </a:t>
            </a:r>
            <a:r>
              <a:rPr lang="ru-RU" sz="1800" dirty="0" err="1">
                <a:solidFill>
                  <a:schemeClr val="accent5">
                    <a:lumMod val="25000"/>
                  </a:schemeClr>
                </a:solidFill>
                <a:latin typeface="IBM Plex Sans"/>
              </a:rPr>
              <a:t>підтримки</a:t>
            </a:r>
            <a:r>
              <a:rPr lang="ru-RU" sz="1800" dirty="0">
                <a:solidFill>
                  <a:schemeClr val="accent5">
                    <a:lumMod val="25000"/>
                  </a:schemeClr>
                </a:solidFill>
                <a:latin typeface="IBM Plex Sans"/>
              </a:rPr>
              <a:t> </a:t>
            </a:r>
            <a:r>
              <a:rPr lang="ru-RU" sz="1800" dirty="0" smtClean="0">
                <a:solidFill>
                  <a:schemeClr val="accent5">
                    <a:lumMod val="25000"/>
                  </a:schemeClr>
                </a:solidFill>
                <a:latin typeface="IBM Plex Sans"/>
              </a:rPr>
              <a:t>педагога-наставника; </a:t>
            </a:r>
            <a:r>
              <a:rPr lang="ru-RU" sz="1800" dirty="0" err="1" smtClean="0">
                <a:solidFill>
                  <a:schemeClr val="accent5">
                    <a:lumMod val="25000"/>
                  </a:schemeClr>
                </a:solidFill>
                <a:latin typeface="IBM Plex Sans"/>
              </a:rPr>
              <a:t>проведення</a:t>
            </a:r>
            <a:r>
              <a:rPr lang="ru-RU" sz="1800" dirty="0" smtClean="0">
                <a:solidFill>
                  <a:schemeClr val="accent5">
                    <a:lumMod val="25000"/>
                  </a:schemeClr>
                </a:solidFill>
                <a:latin typeface="IBM Plex Sans"/>
              </a:rPr>
              <a:t> </a:t>
            </a:r>
            <a:r>
              <a:rPr lang="ru-RU" sz="1800" dirty="0" err="1">
                <a:solidFill>
                  <a:schemeClr val="accent5">
                    <a:lumMod val="25000"/>
                  </a:schemeClr>
                </a:solidFill>
                <a:latin typeface="IBM Plex Sans"/>
              </a:rPr>
              <a:t>виховних</a:t>
            </a:r>
            <a:r>
              <a:rPr lang="ru-RU" sz="1800" dirty="0">
                <a:solidFill>
                  <a:schemeClr val="accent5">
                    <a:lumMod val="25000"/>
                  </a:schemeClr>
                </a:solidFill>
                <a:latin typeface="IBM Plex Sans"/>
              </a:rPr>
              <a:t> та </a:t>
            </a:r>
            <a:r>
              <a:rPr lang="ru-RU" sz="1800" dirty="0" err="1">
                <a:solidFill>
                  <a:schemeClr val="accent5">
                    <a:lumMod val="25000"/>
                  </a:schemeClr>
                </a:solidFill>
                <a:latin typeface="IBM Plex Sans"/>
              </a:rPr>
              <a:t>інших</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позакласних</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заходів</a:t>
            </a:r>
            <a:r>
              <a:rPr lang="ru-RU" sz="1800" dirty="0">
                <a:solidFill>
                  <a:schemeClr val="accent5">
                    <a:lumMod val="25000"/>
                  </a:schemeClr>
                </a:solidFill>
                <a:latin typeface="IBM Plex Sans"/>
              </a:rPr>
              <a:t>. </a:t>
            </a:r>
          </a:p>
          <a:p>
            <a:pPr algn="just"/>
            <a:r>
              <a:rPr lang="ru-RU" sz="1800" b="1" dirty="0">
                <a:solidFill>
                  <a:schemeClr val="accent5">
                    <a:lumMod val="25000"/>
                  </a:schemeClr>
                </a:solidFill>
                <a:latin typeface="IBM Plex Sans"/>
              </a:rPr>
              <a:t>3. </a:t>
            </a:r>
            <a:r>
              <a:rPr lang="ru-RU" sz="1800" b="1" dirty="0" err="1">
                <a:solidFill>
                  <a:schemeClr val="accent5">
                    <a:lumMod val="25000"/>
                  </a:schemeClr>
                </a:solidFill>
                <a:latin typeface="IBM Plex Sans"/>
              </a:rPr>
              <a:t>Взаємодія</a:t>
            </a:r>
            <a:r>
              <a:rPr lang="ru-RU" sz="1800" b="1" dirty="0">
                <a:solidFill>
                  <a:schemeClr val="accent5">
                    <a:lumMod val="25000"/>
                  </a:schemeClr>
                </a:solidFill>
                <a:latin typeface="IBM Plex Sans"/>
              </a:rPr>
              <a:t> з педагогом-наставником </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визначення</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різноманітних</a:t>
            </a:r>
            <a:r>
              <a:rPr lang="ru-RU" sz="1800" dirty="0">
                <a:solidFill>
                  <a:schemeClr val="accent5">
                    <a:lumMod val="25000"/>
                  </a:schemeClr>
                </a:solidFill>
                <a:latin typeface="IBM Plex Sans"/>
              </a:rPr>
              <a:t> форм </a:t>
            </a:r>
            <a:r>
              <a:rPr lang="ru-RU" sz="1800" dirty="0" smtClean="0">
                <a:solidFill>
                  <a:schemeClr val="accent5">
                    <a:lumMod val="25000"/>
                  </a:schemeClr>
                </a:solidFill>
                <a:latin typeface="IBM Plex Sans"/>
              </a:rPr>
              <a:t>і </a:t>
            </a:r>
            <a:r>
              <a:rPr lang="ru-RU" sz="1800" dirty="0" err="1" smtClean="0">
                <a:solidFill>
                  <a:schemeClr val="accent5">
                    <a:lumMod val="25000"/>
                  </a:schemeClr>
                </a:solidFill>
                <a:latin typeface="IBM Plex Sans"/>
              </a:rPr>
              <a:t>методів</a:t>
            </a:r>
            <a:r>
              <a:rPr lang="ru-RU" sz="1800" dirty="0" smtClean="0">
                <a:solidFill>
                  <a:schemeClr val="accent5">
                    <a:lumMod val="25000"/>
                  </a:schemeClr>
                </a:solidFill>
                <a:latin typeface="IBM Plex Sans"/>
              </a:rPr>
              <a:t> </a:t>
            </a:r>
            <a:r>
              <a:rPr lang="ru-RU" sz="1800" dirty="0" err="1">
                <a:solidFill>
                  <a:schemeClr val="accent5">
                    <a:lumMod val="25000"/>
                  </a:schemeClr>
                </a:solidFill>
                <a:latin typeface="IBM Plex Sans"/>
              </a:rPr>
              <a:t>взаємодії</a:t>
            </a:r>
            <a:r>
              <a:rPr lang="ru-RU" sz="1800" dirty="0">
                <a:solidFill>
                  <a:schemeClr val="accent5">
                    <a:lumMod val="25000"/>
                  </a:schemeClr>
                </a:solidFill>
                <a:latin typeface="IBM Plex Sans"/>
              </a:rPr>
              <a:t> з наставником, </a:t>
            </a:r>
            <a:r>
              <a:rPr lang="ru-RU" sz="1800" dirty="0" err="1">
                <a:solidFill>
                  <a:schemeClr val="accent5">
                    <a:lumMod val="25000"/>
                  </a:schemeClr>
                </a:solidFill>
                <a:latin typeface="IBM Plex Sans"/>
              </a:rPr>
              <a:t>який</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допоможе</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інтерну</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орієнтуватися</a:t>
            </a:r>
            <a:r>
              <a:rPr lang="ru-RU" sz="1800" dirty="0">
                <a:solidFill>
                  <a:schemeClr val="accent5">
                    <a:lumMod val="25000"/>
                  </a:schemeClr>
                </a:solidFill>
                <a:latin typeface="IBM Plex Sans"/>
              </a:rPr>
              <a:t> </a:t>
            </a:r>
            <a:r>
              <a:rPr lang="ru-RU" sz="1800" dirty="0" smtClean="0">
                <a:solidFill>
                  <a:schemeClr val="accent5">
                    <a:lumMod val="25000"/>
                  </a:schemeClr>
                </a:solidFill>
                <a:latin typeface="IBM Plex Sans"/>
              </a:rPr>
              <a:t>в </a:t>
            </a:r>
            <a:r>
              <a:rPr lang="ru-RU" sz="1800" dirty="0" err="1" smtClean="0">
                <a:solidFill>
                  <a:schemeClr val="accent5">
                    <a:lumMod val="25000"/>
                  </a:schemeClr>
                </a:solidFill>
                <a:latin typeface="IBM Plex Sans"/>
              </a:rPr>
              <a:t>професійному</a:t>
            </a:r>
            <a:r>
              <a:rPr lang="ru-RU" sz="1800" dirty="0" smtClean="0">
                <a:solidFill>
                  <a:schemeClr val="accent5">
                    <a:lumMod val="25000"/>
                  </a:schemeClr>
                </a:solidFill>
                <a:latin typeface="IBM Plex Sans"/>
              </a:rPr>
              <a:t> </a:t>
            </a:r>
            <a:r>
              <a:rPr lang="ru-RU" sz="1800" dirty="0" err="1">
                <a:solidFill>
                  <a:schemeClr val="accent5">
                    <a:lumMod val="25000"/>
                  </a:schemeClr>
                </a:solidFill>
                <a:latin typeface="IBM Plex Sans"/>
              </a:rPr>
              <a:t>середовищі</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вирішувати</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завдання</a:t>
            </a:r>
            <a:r>
              <a:rPr lang="ru-RU" sz="1800" dirty="0">
                <a:solidFill>
                  <a:schemeClr val="accent5">
                    <a:lumMod val="25000"/>
                  </a:schemeClr>
                </a:solidFill>
                <a:latin typeface="IBM Plex Sans"/>
              </a:rPr>
              <a:t> та </a:t>
            </a:r>
            <a:r>
              <a:rPr lang="ru-RU" sz="1800" dirty="0" err="1">
                <a:solidFill>
                  <a:schemeClr val="accent5">
                    <a:lumMod val="25000"/>
                  </a:schemeClr>
                </a:solidFill>
                <a:latin typeface="IBM Plex Sans"/>
              </a:rPr>
              <a:t>вдосконалювати</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своїпрофесійні</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компетентності</a:t>
            </a:r>
            <a:r>
              <a:rPr lang="ru-RU" sz="1800" dirty="0">
                <a:solidFill>
                  <a:schemeClr val="accent5">
                    <a:lumMod val="25000"/>
                  </a:schemeClr>
                </a:solidFill>
                <a:latin typeface="IBM Plex Sans"/>
              </a:rPr>
              <a:t>. </a:t>
            </a:r>
            <a:endParaRPr lang="ru-RU" sz="1800" dirty="0" smtClean="0">
              <a:solidFill>
                <a:schemeClr val="accent5">
                  <a:lumMod val="25000"/>
                </a:schemeClr>
              </a:solidFill>
              <a:latin typeface="IBM Plex Sans"/>
            </a:endParaRPr>
          </a:p>
          <a:p>
            <a:pPr algn="just"/>
            <a:r>
              <a:rPr lang="ru-RU" sz="1800" dirty="0" err="1" smtClean="0">
                <a:solidFill>
                  <a:schemeClr val="accent5">
                    <a:lumMod val="25000"/>
                  </a:schemeClr>
                </a:solidFill>
                <a:latin typeface="IBM Plex Sans"/>
              </a:rPr>
              <a:t>Ці</a:t>
            </a:r>
            <a:r>
              <a:rPr lang="ru-RU" sz="1800" dirty="0" smtClean="0">
                <a:solidFill>
                  <a:schemeClr val="accent5">
                    <a:lumMod val="25000"/>
                  </a:schemeClr>
                </a:solidFill>
                <a:latin typeface="IBM Plex Sans"/>
              </a:rPr>
              <a:t> </a:t>
            </a:r>
            <a:r>
              <a:rPr lang="ru-RU" sz="1800" dirty="0" err="1">
                <a:solidFill>
                  <a:schemeClr val="accent5">
                    <a:lumMod val="25000"/>
                  </a:schemeClr>
                </a:solidFill>
                <a:latin typeface="IBM Plex Sans"/>
              </a:rPr>
              <a:t>складові</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можуть</a:t>
            </a:r>
            <a:r>
              <a:rPr lang="ru-RU" sz="1800" dirty="0">
                <a:solidFill>
                  <a:schemeClr val="accent5">
                    <a:lumMod val="25000"/>
                  </a:schemeClr>
                </a:solidFill>
                <a:latin typeface="IBM Plex Sans"/>
              </a:rPr>
              <a:t> бути </a:t>
            </a:r>
            <a:r>
              <a:rPr lang="ru-RU" sz="1800" dirty="0" err="1">
                <a:solidFill>
                  <a:schemeClr val="accent5">
                    <a:lumMod val="25000"/>
                  </a:schemeClr>
                </a:solidFill>
                <a:latin typeface="IBM Plex Sans"/>
              </a:rPr>
              <a:t>змінені</a:t>
            </a:r>
            <a:r>
              <a:rPr lang="ru-RU" sz="1800" dirty="0">
                <a:solidFill>
                  <a:schemeClr val="accent5">
                    <a:lumMod val="25000"/>
                  </a:schemeClr>
                </a:solidFill>
                <a:latin typeface="IBM Plex Sans"/>
              </a:rPr>
              <a:t> та </a:t>
            </a:r>
            <a:r>
              <a:rPr lang="ru-RU" sz="1800" dirty="0" err="1">
                <a:solidFill>
                  <a:schemeClr val="accent5">
                    <a:lumMod val="25000"/>
                  </a:schemeClr>
                </a:solidFill>
                <a:latin typeface="IBM Plex Sans"/>
              </a:rPr>
              <a:t>адаптовані</a:t>
            </a:r>
            <a:r>
              <a:rPr lang="ru-RU" sz="1800" dirty="0">
                <a:solidFill>
                  <a:schemeClr val="accent5">
                    <a:lumMod val="25000"/>
                  </a:schemeClr>
                </a:solidFill>
                <a:latin typeface="IBM Plex Sans"/>
              </a:rPr>
              <a:t> до </a:t>
            </a:r>
            <a:r>
              <a:rPr lang="ru-RU" sz="1800" dirty="0" err="1">
                <a:solidFill>
                  <a:schemeClr val="accent5">
                    <a:lumMod val="25000"/>
                  </a:schemeClr>
                </a:solidFill>
                <a:latin typeface="IBM Plex Sans"/>
              </a:rPr>
              <a:t>конкретних</a:t>
            </a:r>
            <a:r>
              <a:rPr lang="ru-RU" sz="1800" dirty="0">
                <a:solidFill>
                  <a:schemeClr val="accent5">
                    <a:lumMod val="25000"/>
                  </a:schemeClr>
                </a:solidFill>
                <a:latin typeface="IBM Plex Sans"/>
              </a:rPr>
              <a:t> потреб </a:t>
            </a:r>
            <a:r>
              <a:rPr lang="ru-RU" sz="1800" dirty="0" err="1">
                <a:solidFill>
                  <a:schemeClr val="accent5">
                    <a:lumMod val="25000"/>
                  </a:schemeClr>
                </a:solidFill>
                <a:latin typeface="IBM Plex Sans"/>
              </a:rPr>
              <a:t>інтерната</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вимог</a:t>
            </a:r>
            <a:r>
              <a:rPr lang="ru-RU" sz="1800" dirty="0">
                <a:solidFill>
                  <a:schemeClr val="accent5">
                    <a:lumMod val="25000"/>
                  </a:schemeClr>
                </a:solidFill>
                <a:latin typeface="IBM Plex Sans"/>
              </a:rPr>
              <a:t> закладу </a:t>
            </a:r>
            <a:r>
              <a:rPr lang="ru-RU" sz="1800" dirty="0" err="1">
                <a:solidFill>
                  <a:schemeClr val="accent5">
                    <a:lumMod val="25000"/>
                  </a:schemeClr>
                </a:solidFill>
                <a:latin typeface="IBM Plex Sans"/>
              </a:rPr>
              <a:t>освіти</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Важливо</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щоб</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програма</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педагогічної</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інтернатури</a:t>
            </a:r>
            <a:r>
              <a:rPr lang="ru-RU" sz="1800" dirty="0">
                <a:solidFill>
                  <a:schemeClr val="accent5">
                    <a:lumMod val="25000"/>
                  </a:schemeClr>
                </a:solidFill>
                <a:latin typeface="IBM Plex Sans"/>
              </a:rPr>
              <a:t> </a:t>
            </a:r>
            <a:r>
              <a:rPr lang="ru-RU" sz="1800" dirty="0" smtClean="0">
                <a:solidFill>
                  <a:schemeClr val="accent5">
                    <a:lumMod val="25000"/>
                  </a:schemeClr>
                </a:solidFill>
                <a:latin typeface="IBM Plex Sans"/>
              </a:rPr>
              <a:t>мала </a:t>
            </a:r>
            <a:r>
              <a:rPr lang="ru-RU" sz="1800" dirty="0" err="1" smtClean="0">
                <a:solidFill>
                  <a:schemeClr val="accent5">
                    <a:lumMod val="25000"/>
                  </a:schemeClr>
                </a:solidFill>
                <a:latin typeface="IBM Plex Sans"/>
              </a:rPr>
              <a:t>збалансований</a:t>
            </a:r>
            <a:r>
              <a:rPr lang="ru-RU" sz="1800" dirty="0" smtClean="0">
                <a:solidFill>
                  <a:schemeClr val="accent5">
                    <a:lumMod val="25000"/>
                  </a:schemeClr>
                </a:solidFill>
                <a:latin typeface="IBM Plex Sans"/>
              </a:rPr>
              <a:t> </a:t>
            </a:r>
            <a:r>
              <a:rPr lang="ru-RU" sz="1800" dirty="0" err="1">
                <a:solidFill>
                  <a:schemeClr val="accent5">
                    <a:lumMod val="25000"/>
                  </a:schemeClr>
                </a:solidFill>
                <a:latin typeface="IBM Plex Sans"/>
              </a:rPr>
              <a:t>підхід</a:t>
            </a:r>
            <a:r>
              <a:rPr lang="ru-RU" sz="1800" dirty="0">
                <a:solidFill>
                  <a:schemeClr val="accent5">
                    <a:lumMod val="25000"/>
                  </a:schemeClr>
                </a:solidFill>
                <a:latin typeface="IBM Plex Sans"/>
              </a:rPr>
              <a:t> до </a:t>
            </a:r>
            <a:r>
              <a:rPr lang="ru-RU" sz="1800" dirty="0" err="1">
                <a:solidFill>
                  <a:schemeClr val="accent5">
                    <a:lumMod val="25000"/>
                  </a:schemeClr>
                </a:solidFill>
                <a:latin typeface="IBM Plex Sans"/>
              </a:rPr>
              <a:t>формування</a:t>
            </a:r>
            <a:r>
              <a:rPr lang="ru-RU" sz="1800" dirty="0">
                <a:solidFill>
                  <a:schemeClr val="accent5">
                    <a:lumMod val="25000"/>
                  </a:schemeClr>
                </a:solidFill>
                <a:latin typeface="IBM Plex Sans"/>
              </a:rPr>
              <a:t> та </a:t>
            </a:r>
            <a:r>
              <a:rPr lang="ru-RU" sz="1800" dirty="0" err="1">
                <a:solidFill>
                  <a:schemeClr val="accent5">
                    <a:lumMod val="25000"/>
                  </a:schemeClr>
                </a:solidFill>
                <a:latin typeface="IBM Plex Sans"/>
              </a:rPr>
              <a:t>вдосконалення</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педагогічної</a:t>
            </a:r>
            <a:r>
              <a:rPr lang="ru-RU" sz="1800" dirty="0">
                <a:solidFill>
                  <a:schemeClr val="accent5">
                    <a:lumMod val="25000"/>
                  </a:schemeClr>
                </a:solidFill>
                <a:latin typeface="IBM Plex Sans"/>
              </a:rPr>
              <a:t> </a:t>
            </a:r>
            <a:r>
              <a:rPr lang="ru-RU" sz="1800" dirty="0" err="1" smtClean="0">
                <a:solidFill>
                  <a:schemeClr val="accent5">
                    <a:lumMod val="25000"/>
                  </a:schemeClr>
                </a:solidFill>
                <a:latin typeface="IBM Plex Sans"/>
              </a:rPr>
              <a:t>майстерності</a:t>
            </a:r>
            <a:r>
              <a:rPr lang="ru-RU" sz="1800" dirty="0" smtClean="0">
                <a:solidFill>
                  <a:schemeClr val="accent5">
                    <a:lumMod val="25000"/>
                  </a:schemeClr>
                </a:solidFill>
                <a:latin typeface="IBM Plex Sans"/>
              </a:rPr>
              <a:t> </a:t>
            </a:r>
            <a:r>
              <a:rPr lang="ru-RU" sz="1800" dirty="0" err="1">
                <a:solidFill>
                  <a:schemeClr val="accent5">
                    <a:lumMod val="25000"/>
                  </a:schemeClr>
                </a:solidFill>
                <a:latin typeface="IBM Plex Sans"/>
              </a:rPr>
              <a:t>інтерна</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впродовж</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першого</a:t>
            </a:r>
            <a:r>
              <a:rPr lang="ru-RU" sz="1800" dirty="0">
                <a:solidFill>
                  <a:schemeClr val="accent5">
                    <a:lumMod val="25000"/>
                  </a:schemeClr>
                </a:solidFill>
                <a:latin typeface="IBM Plex Sans"/>
              </a:rPr>
              <a:t> року </a:t>
            </a:r>
            <a:r>
              <a:rPr lang="ru-RU" sz="1800" dirty="0" err="1">
                <a:solidFill>
                  <a:schemeClr val="accent5">
                    <a:lumMod val="25000"/>
                  </a:schemeClr>
                </a:solidFill>
                <a:latin typeface="IBM Plex Sans"/>
              </a:rPr>
              <a:t>професійної</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діяльності</a:t>
            </a:r>
            <a:r>
              <a:rPr lang="ru-RU" sz="1800" dirty="0">
                <a:solidFill>
                  <a:schemeClr val="accent5">
                    <a:lumMod val="25000"/>
                  </a:schemeClr>
                </a:solidFill>
                <a:latin typeface="IBM Plex Sans"/>
              </a:rPr>
              <a:t> </a:t>
            </a:r>
            <a:r>
              <a:rPr lang="ru-RU" sz="1800" dirty="0" err="1" smtClean="0">
                <a:solidFill>
                  <a:schemeClr val="accent5">
                    <a:lumMod val="25000"/>
                  </a:schemeClr>
                </a:solidFill>
                <a:latin typeface="IBM Plex Sans"/>
              </a:rPr>
              <a:t>під</a:t>
            </a:r>
            <a:r>
              <a:rPr lang="ru-RU" sz="1800" dirty="0" smtClean="0">
                <a:solidFill>
                  <a:schemeClr val="accent5">
                    <a:lumMod val="25000"/>
                  </a:schemeClr>
                </a:solidFill>
                <a:latin typeface="IBM Plex Sans"/>
              </a:rPr>
              <a:t> </a:t>
            </a:r>
            <a:r>
              <a:rPr lang="ru-RU" sz="1800" dirty="0" err="1" smtClean="0">
                <a:solidFill>
                  <a:schemeClr val="accent5">
                    <a:lumMod val="25000"/>
                  </a:schemeClr>
                </a:solidFill>
                <a:latin typeface="IBM Plex Sans"/>
              </a:rPr>
              <a:t>керівництвом</a:t>
            </a:r>
            <a:r>
              <a:rPr lang="ru-RU" sz="1800" dirty="0" smtClean="0">
                <a:solidFill>
                  <a:schemeClr val="accent5">
                    <a:lumMod val="25000"/>
                  </a:schemeClr>
                </a:solidFill>
                <a:latin typeface="IBM Plex Sans"/>
              </a:rPr>
              <a:t> </a:t>
            </a:r>
            <a:r>
              <a:rPr lang="ru-RU" sz="1800" dirty="0">
                <a:solidFill>
                  <a:schemeClr val="accent5">
                    <a:lumMod val="25000"/>
                  </a:schemeClr>
                </a:solidFill>
                <a:latin typeface="IBM Plex Sans"/>
              </a:rPr>
              <a:t>педагога-наставника. </a:t>
            </a:r>
          </a:p>
          <a:p>
            <a:pPr algn="just"/>
            <a:r>
              <a:rPr lang="ru-RU" sz="1800" dirty="0">
                <a:solidFill>
                  <a:schemeClr val="accent5">
                    <a:lumMod val="25000"/>
                  </a:schemeClr>
                </a:solidFill>
                <a:latin typeface="IBM Plex Sans"/>
              </a:rPr>
              <a:t>Для </a:t>
            </a:r>
            <a:r>
              <a:rPr lang="ru-RU" sz="1800" dirty="0" err="1">
                <a:solidFill>
                  <a:schemeClr val="accent5">
                    <a:lumMod val="25000"/>
                  </a:schemeClr>
                </a:solidFill>
                <a:latin typeface="IBM Plex Sans"/>
              </a:rPr>
              <a:t>успішної</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реалізації</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програми</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варто</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забезпечити</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інтернові</a:t>
            </a:r>
            <a:r>
              <a:rPr lang="ru-RU" sz="1800" dirty="0">
                <a:solidFill>
                  <a:schemeClr val="accent5">
                    <a:lumMod val="25000"/>
                  </a:schemeClr>
                </a:solidFill>
                <a:latin typeface="IBM Plex Sans"/>
              </a:rPr>
              <a:t> </a:t>
            </a:r>
            <a:r>
              <a:rPr lang="ru-RU" sz="1800" dirty="0" err="1" smtClean="0">
                <a:solidFill>
                  <a:schemeClr val="accent5">
                    <a:lumMod val="25000"/>
                  </a:schemeClr>
                </a:solidFill>
                <a:latin typeface="IBM Plex Sans"/>
              </a:rPr>
              <a:t>необхідні</a:t>
            </a:r>
            <a:r>
              <a:rPr lang="ru-RU" sz="1800" dirty="0" smtClean="0">
                <a:solidFill>
                  <a:schemeClr val="accent5">
                    <a:lumMod val="25000"/>
                  </a:schemeClr>
                </a:solidFill>
                <a:latin typeface="IBM Plex Sans"/>
              </a:rPr>
              <a:t> </a:t>
            </a:r>
            <a:r>
              <a:rPr lang="ru-RU" sz="1800" dirty="0" err="1" smtClean="0">
                <a:solidFill>
                  <a:schemeClr val="accent5">
                    <a:lumMod val="25000"/>
                  </a:schemeClr>
                </a:solidFill>
                <a:latin typeface="IBM Plex Sans"/>
              </a:rPr>
              <a:t>ресурси</a:t>
            </a:r>
            <a:r>
              <a:rPr lang="ru-RU" sz="1800" dirty="0" smtClean="0">
                <a:solidFill>
                  <a:schemeClr val="accent5">
                    <a:lumMod val="25000"/>
                  </a:schemeClr>
                </a:solidFill>
                <a:latin typeface="IBM Plex Sans"/>
              </a:rPr>
              <a:t> </a:t>
            </a:r>
            <a:r>
              <a:rPr lang="ru-RU" sz="1800" dirty="0">
                <a:solidFill>
                  <a:schemeClr val="accent5">
                    <a:lumMod val="25000"/>
                  </a:schemeClr>
                </a:solidFill>
                <a:latin typeface="IBM Plex Sans"/>
              </a:rPr>
              <a:t>та </a:t>
            </a:r>
            <a:r>
              <a:rPr lang="ru-RU" sz="1800" dirty="0" err="1">
                <a:solidFill>
                  <a:schemeClr val="accent5">
                    <a:lumMod val="25000"/>
                  </a:schemeClr>
                </a:solidFill>
                <a:latin typeface="IBM Plex Sans"/>
              </a:rPr>
              <a:t>підтримку</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що</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допоможе</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йому</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успішно</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адаптуватися</a:t>
            </a:r>
            <a:r>
              <a:rPr lang="ru-RU" sz="1800" dirty="0">
                <a:solidFill>
                  <a:schemeClr val="accent5">
                    <a:lumMod val="25000"/>
                  </a:schemeClr>
                </a:solidFill>
                <a:latin typeface="IBM Plex Sans"/>
              </a:rPr>
              <a:t> та </a:t>
            </a:r>
            <a:r>
              <a:rPr lang="ru-RU" sz="1800" dirty="0" err="1">
                <a:solidFill>
                  <a:schemeClr val="accent5">
                    <a:lumMod val="25000"/>
                  </a:schemeClr>
                </a:solidFill>
                <a:latin typeface="IBM Plex Sans"/>
              </a:rPr>
              <a:t>розвиватися</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впедагогічній</a:t>
            </a:r>
            <a:r>
              <a:rPr lang="ru-RU" sz="1800" dirty="0">
                <a:solidFill>
                  <a:schemeClr val="accent5">
                    <a:lumMod val="25000"/>
                  </a:schemeClr>
                </a:solidFill>
                <a:latin typeface="IBM Plex Sans"/>
              </a:rPr>
              <a:t> </a:t>
            </a:r>
            <a:r>
              <a:rPr lang="ru-RU" sz="1800" dirty="0" err="1">
                <a:solidFill>
                  <a:schemeClr val="accent5">
                    <a:lumMod val="25000"/>
                  </a:schemeClr>
                </a:solidFill>
                <a:latin typeface="IBM Plex Sans"/>
              </a:rPr>
              <a:t>професії</a:t>
            </a:r>
            <a:r>
              <a:rPr lang="ru-RU" sz="1800" dirty="0">
                <a:solidFill>
                  <a:schemeClr val="accent5">
                    <a:lumMod val="25000"/>
                  </a:schemeClr>
                </a:solidFill>
                <a:latin typeface="IBM Plex Sans"/>
              </a:rPr>
              <a:t>.</a:t>
            </a:r>
            <a:endParaRPr lang="ru-RU" sz="1800" dirty="0">
              <a:solidFill>
                <a:schemeClr val="accent5">
                  <a:lumMod val="25000"/>
                </a:schemeClr>
              </a:solidFill>
            </a:endParaRPr>
          </a:p>
        </p:txBody>
      </p:sp>
    </p:spTree>
    <p:extLst>
      <p:ext uri="{BB962C8B-B14F-4D97-AF65-F5344CB8AC3E}">
        <p14:creationId xmlns:p14="http://schemas.microsoft.com/office/powerpoint/2010/main" val="1616336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6" name="Google Shape;306;p28"/>
          <p:cNvSpPr/>
          <p:nvPr/>
        </p:nvSpPr>
        <p:spPr>
          <a:xfrm>
            <a:off x="9592459" y="1786155"/>
            <a:ext cx="1184020" cy="1032269"/>
          </a:xfrm>
          <a:custGeom>
            <a:avLst/>
            <a:gdLst/>
            <a:ahLst/>
            <a:cxnLst/>
            <a:rect l="l" t="t" r="r" b="b"/>
            <a:pathLst>
              <a:path w="1184020" h="1032269" extrusionOk="0">
                <a:moveTo>
                  <a:pt x="211073" y="0"/>
                </a:moveTo>
                <a:cubicBezTo>
                  <a:pt x="203073" y="4194"/>
                  <a:pt x="195579" y="6081"/>
                  <a:pt x="203708" y="1389"/>
                </a:cubicBezTo>
                <a:cubicBezTo>
                  <a:pt x="208914" y="-1609"/>
                  <a:pt x="196214" y="-384"/>
                  <a:pt x="193421" y="16470"/>
                </a:cubicBezTo>
                <a:cubicBezTo>
                  <a:pt x="190944" y="31234"/>
                  <a:pt x="202564" y="58197"/>
                  <a:pt x="196151" y="70247"/>
                </a:cubicBezTo>
                <a:cubicBezTo>
                  <a:pt x="190435" y="81073"/>
                  <a:pt x="166115" y="72031"/>
                  <a:pt x="163639" y="86915"/>
                </a:cubicBezTo>
                <a:cubicBezTo>
                  <a:pt x="161734" y="98260"/>
                  <a:pt x="171385" y="125774"/>
                  <a:pt x="161035" y="133152"/>
                </a:cubicBezTo>
                <a:cubicBezTo>
                  <a:pt x="150177" y="140934"/>
                  <a:pt x="132651" y="138613"/>
                  <a:pt x="127508" y="154781"/>
                </a:cubicBezTo>
                <a:cubicBezTo>
                  <a:pt x="124967" y="162867"/>
                  <a:pt x="127253" y="180267"/>
                  <a:pt x="121158" y="186333"/>
                </a:cubicBezTo>
                <a:cubicBezTo>
                  <a:pt x="110362" y="197139"/>
                  <a:pt x="92963" y="190770"/>
                  <a:pt x="85471" y="204986"/>
                </a:cubicBezTo>
                <a:cubicBezTo>
                  <a:pt x="80835" y="213689"/>
                  <a:pt x="74612" y="235904"/>
                  <a:pt x="78930" y="245467"/>
                </a:cubicBezTo>
                <a:cubicBezTo>
                  <a:pt x="80136" y="248219"/>
                  <a:pt x="83947" y="249792"/>
                  <a:pt x="84073" y="252809"/>
                </a:cubicBezTo>
                <a:cubicBezTo>
                  <a:pt x="84137" y="255640"/>
                  <a:pt x="60134" y="264579"/>
                  <a:pt x="56451" y="270272"/>
                </a:cubicBezTo>
                <a:cubicBezTo>
                  <a:pt x="45656" y="287202"/>
                  <a:pt x="70294" y="303623"/>
                  <a:pt x="57658" y="318492"/>
                </a:cubicBezTo>
                <a:cubicBezTo>
                  <a:pt x="45973" y="332278"/>
                  <a:pt x="21526" y="315914"/>
                  <a:pt x="7683" y="329803"/>
                </a:cubicBezTo>
                <a:cubicBezTo>
                  <a:pt x="-6033" y="343534"/>
                  <a:pt x="2476" y="369546"/>
                  <a:pt x="4063" y="385762"/>
                </a:cubicBezTo>
                <a:lnTo>
                  <a:pt x="938910" y="1032269"/>
                </a:lnTo>
                <a:cubicBezTo>
                  <a:pt x="940625" y="1027621"/>
                  <a:pt x="942593" y="1023068"/>
                  <a:pt x="943863" y="1018382"/>
                </a:cubicBezTo>
                <a:cubicBezTo>
                  <a:pt x="945514" y="1012717"/>
                  <a:pt x="943165" y="1002265"/>
                  <a:pt x="947292" y="998138"/>
                </a:cubicBezTo>
                <a:cubicBezTo>
                  <a:pt x="955674" y="989686"/>
                  <a:pt x="968819" y="985146"/>
                  <a:pt x="974660" y="974129"/>
                </a:cubicBezTo>
                <a:cubicBezTo>
                  <a:pt x="981772" y="960692"/>
                  <a:pt x="982408" y="943522"/>
                  <a:pt x="993330" y="931863"/>
                </a:cubicBezTo>
                <a:cubicBezTo>
                  <a:pt x="1001775" y="922827"/>
                  <a:pt x="1015682" y="914508"/>
                  <a:pt x="1017904" y="900907"/>
                </a:cubicBezTo>
                <a:cubicBezTo>
                  <a:pt x="1019746" y="889667"/>
                  <a:pt x="1010665" y="873773"/>
                  <a:pt x="1012126" y="864788"/>
                </a:cubicBezTo>
                <a:cubicBezTo>
                  <a:pt x="1012380" y="863366"/>
                  <a:pt x="1031366" y="868331"/>
                  <a:pt x="1032383" y="868166"/>
                </a:cubicBezTo>
                <a:cubicBezTo>
                  <a:pt x="1036256" y="867556"/>
                  <a:pt x="1031874" y="845160"/>
                  <a:pt x="1046479" y="838004"/>
                </a:cubicBezTo>
                <a:cubicBezTo>
                  <a:pt x="1071054" y="825951"/>
                  <a:pt x="1083754" y="846068"/>
                  <a:pt x="1101026" y="844551"/>
                </a:cubicBezTo>
                <a:lnTo>
                  <a:pt x="1111567" y="829469"/>
                </a:lnTo>
                <a:lnTo>
                  <a:pt x="1124267" y="810813"/>
                </a:lnTo>
                <a:lnTo>
                  <a:pt x="1139380" y="789185"/>
                </a:lnTo>
                <a:cubicBezTo>
                  <a:pt x="1137347" y="784251"/>
                  <a:pt x="1131633" y="780466"/>
                  <a:pt x="1130808" y="775494"/>
                </a:cubicBezTo>
                <a:cubicBezTo>
                  <a:pt x="1129664" y="768166"/>
                  <a:pt x="1146746" y="721367"/>
                  <a:pt x="1151445" y="713975"/>
                </a:cubicBezTo>
                <a:cubicBezTo>
                  <a:pt x="1160081" y="700463"/>
                  <a:pt x="1171321" y="684448"/>
                  <a:pt x="1184021" y="672700"/>
                </a:cubicBezTo>
                <a:lnTo>
                  <a:pt x="211073" y="0"/>
                </a:lnTo>
                <a:close/>
              </a:path>
            </a:pathLst>
          </a:custGeom>
          <a:solidFill>
            <a:srgbClr val="FFFFFF">
              <a:alpha val="40510"/>
            </a:srgbClr>
          </a:solidFill>
          <a:ln>
            <a:noFill/>
          </a:ln>
          <a:effectLst>
            <a:outerShdw dist="9525" dir="5400000" algn="bl" rotWithShape="0">
              <a:srgbClr val="000000">
                <a:alpha val="15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Прямоугольник 2"/>
          <p:cNvSpPr/>
          <p:nvPr/>
        </p:nvSpPr>
        <p:spPr>
          <a:xfrm>
            <a:off x="1339516" y="1302911"/>
            <a:ext cx="9436963" cy="4247317"/>
          </a:xfrm>
          <a:prstGeom prst="rect">
            <a:avLst/>
          </a:prstGeom>
        </p:spPr>
        <p:txBody>
          <a:bodyPr wrap="square">
            <a:spAutoFit/>
          </a:bodyPr>
          <a:lstStyle/>
          <a:p>
            <a:r>
              <a:rPr lang="uk-UA" sz="1800" b="1" dirty="0">
                <a:solidFill>
                  <a:schemeClr val="accent5">
                    <a:lumMod val="25000"/>
                  </a:schemeClr>
                </a:solidFill>
              </a:rPr>
              <a:t>Основними заходами педагогічної інтернатури є</a:t>
            </a:r>
            <a:r>
              <a:rPr lang="uk-UA" sz="1800" dirty="0">
                <a:solidFill>
                  <a:schemeClr val="accent5">
                    <a:lumMod val="25000"/>
                  </a:schemeClr>
                </a:solidFill>
              </a:rPr>
              <a:t>:</a:t>
            </a:r>
            <a:endParaRPr lang="ru-RU" sz="1800" dirty="0">
              <a:solidFill>
                <a:schemeClr val="accent5">
                  <a:lumMod val="25000"/>
                </a:schemeClr>
              </a:solidFill>
            </a:endParaRPr>
          </a:p>
          <a:p>
            <a:pPr marL="285750" indent="-285750">
              <a:buFont typeface="Wingdings" pitchFamily="2" charset="2"/>
              <a:buChar char="Ø"/>
            </a:pPr>
            <a:r>
              <a:rPr lang="uk-UA" sz="1800" dirty="0">
                <a:solidFill>
                  <a:schemeClr val="accent5">
                    <a:lumMod val="25000"/>
                  </a:schemeClr>
                </a:solidFill>
              </a:rPr>
              <a:t>проведення індивідуальних консультацій, наставницьких бесід з інтерном;</a:t>
            </a:r>
            <a:endParaRPr lang="ru-RU" sz="1800" dirty="0">
              <a:solidFill>
                <a:schemeClr val="accent5">
                  <a:lumMod val="25000"/>
                </a:schemeClr>
              </a:solidFill>
            </a:endParaRPr>
          </a:p>
          <a:p>
            <a:pPr marL="285750" indent="-285750">
              <a:buFont typeface="Wingdings" pitchFamily="2" charset="2"/>
              <a:buChar char="Ø"/>
            </a:pPr>
            <a:r>
              <a:rPr lang="uk-UA" sz="1800" dirty="0">
                <a:solidFill>
                  <a:schemeClr val="accent5">
                    <a:lumMod val="25000"/>
                  </a:schemeClr>
                </a:solidFill>
              </a:rPr>
              <a:t>допомога у підборі відповідної літератури, підготовці навчальних занять, розробленні дидактичних матеріалів тощо;</a:t>
            </a:r>
            <a:endParaRPr lang="ru-RU" sz="1800" dirty="0">
              <a:solidFill>
                <a:schemeClr val="accent5">
                  <a:lumMod val="25000"/>
                </a:schemeClr>
              </a:solidFill>
            </a:endParaRPr>
          </a:p>
          <a:p>
            <a:pPr marL="285750" indent="-285750">
              <a:buFont typeface="Wingdings" pitchFamily="2" charset="2"/>
              <a:buChar char="Ø"/>
            </a:pPr>
            <a:r>
              <a:rPr lang="uk-UA" sz="1800" dirty="0" err="1">
                <a:solidFill>
                  <a:schemeClr val="accent5">
                    <a:lumMod val="25000"/>
                  </a:schemeClr>
                </a:solidFill>
              </a:rPr>
              <a:t>взаємовідвідування</a:t>
            </a:r>
            <a:r>
              <a:rPr lang="uk-UA" sz="1800" dirty="0">
                <a:solidFill>
                  <a:schemeClr val="accent5">
                    <a:lumMod val="25000"/>
                  </a:schemeClr>
                </a:solidFill>
              </a:rPr>
              <a:t> навчальних занять, відвідування уроків досвідчених педагогічних працівників;</a:t>
            </a:r>
            <a:endParaRPr lang="ru-RU" sz="1800" dirty="0">
              <a:solidFill>
                <a:schemeClr val="accent5">
                  <a:lumMod val="25000"/>
                </a:schemeClr>
              </a:solidFill>
            </a:endParaRPr>
          </a:p>
          <a:p>
            <a:pPr marL="285750" indent="-285750">
              <a:buFont typeface="Wingdings" pitchFamily="2" charset="2"/>
              <a:buChar char="Ø"/>
            </a:pPr>
            <a:r>
              <a:rPr lang="uk-UA" sz="1800" dirty="0">
                <a:solidFill>
                  <a:schemeClr val="accent5">
                    <a:lumMod val="25000"/>
                  </a:schemeClr>
                </a:solidFill>
              </a:rPr>
              <a:t>здійснення моніторингу результатів навчання учнів;</a:t>
            </a:r>
            <a:endParaRPr lang="ru-RU" sz="1800" dirty="0">
              <a:solidFill>
                <a:schemeClr val="accent5">
                  <a:lumMod val="25000"/>
                </a:schemeClr>
              </a:solidFill>
            </a:endParaRPr>
          </a:p>
          <a:p>
            <a:pPr marL="285750" indent="-285750">
              <a:buFont typeface="Wingdings" pitchFamily="2" charset="2"/>
              <a:buChar char="Ø"/>
            </a:pPr>
            <a:r>
              <a:rPr lang="uk-UA" sz="1800" dirty="0">
                <a:solidFill>
                  <a:schemeClr val="accent5">
                    <a:lumMod val="25000"/>
                  </a:schemeClr>
                </a:solidFill>
              </a:rPr>
              <a:t>участь у тренінгах, навчальних семінарах з методичних питань, творчих звітах педагогічних працівників;</a:t>
            </a:r>
            <a:endParaRPr lang="ru-RU" sz="1800" dirty="0">
              <a:solidFill>
                <a:schemeClr val="accent5">
                  <a:lumMod val="25000"/>
                </a:schemeClr>
              </a:solidFill>
            </a:endParaRPr>
          </a:p>
          <a:p>
            <a:pPr marL="285750" indent="-285750">
              <a:buFont typeface="Wingdings" pitchFamily="2" charset="2"/>
              <a:buChar char="Ø"/>
            </a:pPr>
            <a:r>
              <a:rPr lang="uk-UA" sz="1800" dirty="0">
                <a:solidFill>
                  <a:schemeClr val="accent5">
                    <a:lumMod val="25000"/>
                  </a:schemeClr>
                </a:solidFill>
              </a:rPr>
              <a:t>вивчення досвіду кращих педагогів шляхом аналізу їх </a:t>
            </a:r>
            <a:r>
              <a:rPr lang="uk-UA" sz="1800" dirty="0" err="1">
                <a:solidFill>
                  <a:schemeClr val="accent5">
                    <a:lumMod val="25000"/>
                  </a:schemeClr>
                </a:solidFill>
              </a:rPr>
              <a:t>вебсайтів</a:t>
            </a:r>
            <a:r>
              <a:rPr lang="uk-UA" sz="1800" dirty="0">
                <a:solidFill>
                  <a:schemeClr val="accent5">
                    <a:lumMod val="25000"/>
                  </a:schemeClr>
                </a:solidFill>
              </a:rPr>
              <a:t>, </a:t>
            </a:r>
            <a:r>
              <a:rPr lang="uk-UA" sz="1800" dirty="0" err="1">
                <a:solidFill>
                  <a:schemeClr val="accent5">
                    <a:lumMod val="25000"/>
                  </a:schemeClr>
                </a:solidFill>
              </a:rPr>
              <a:t>вебресурсів</a:t>
            </a:r>
            <a:r>
              <a:rPr lang="uk-UA" sz="1800" dirty="0">
                <a:solidFill>
                  <a:schemeClr val="accent5">
                    <a:lumMod val="25000"/>
                  </a:schemeClr>
                </a:solidFill>
              </a:rPr>
              <a:t> професійних спільнот, а також періодичних професійних видань;</a:t>
            </a:r>
            <a:endParaRPr lang="ru-RU" sz="1800" dirty="0">
              <a:solidFill>
                <a:schemeClr val="accent5">
                  <a:lumMod val="25000"/>
                </a:schemeClr>
              </a:solidFill>
            </a:endParaRPr>
          </a:p>
          <a:p>
            <a:pPr marL="285750" indent="-285750">
              <a:buFont typeface="Wingdings" pitchFamily="2" charset="2"/>
              <a:buChar char="Ø"/>
            </a:pPr>
            <a:r>
              <a:rPr lang="uk-UA" sz="1800" dirty="0">
                <a:solidFill>
                  <a:schemeClr val="accent5">
                    <a:lumMod val="25000"/>
                  </a:schemeClr>
                </a:solidFill>
              </a:rPr>
              <a:t>залучення інтерна до партнерської взаємодії з науковими, науково-педагогічними та педагогічними працівниками, участі в професійних спільнотах педагогічних працівників;</a:t>
            </a:r>
            <a:endParaRPr lang="ru-RU" sz="1800" dirty="0">
              <a:solidFill>
                <a:schemeClr val="accent5">
                  <a:lumMod val="25000"/>
                </a:schemeClr>
              </a:solidFill>
            </a:endParaRPr>
          </a:p>
          <a:p>
            <a:pPr marL="285750" indent="-285750">
              <a:buFont typeface="Wingdings" pitchFamily="2" charset="2"/>
              <a:buChar char="Ø"/>
            </a:pPr>
            <a:r>
              <a:rPr lang="uk-UA" sz="1800" dirty="0">
                <a:solidFill>
                  <a:schemeClr val="accent5">
                    <a:lumMod val="25000"/>
                  </a:schemeClr>
                </a:solidFill>
              </a:rPr>
              <a:t>психологічний супровід інтерна.</a:t>
            </a:r>
            <a:endParaRPr lang="ru-RU" sz="1800" dirty="0">
              <a:solidFill>
                <a:schemeClr val="accent5">
                  <a:lumMod val="25000"/>
                </a:schemeClr>
              </a:solidFill>
            </a:endParaRPr>
          </a:p>
        </p:txBody>
      </p:sp>
    </p:spTree>
    <p:extLst>
      <p:ext uri="{BB962C8B-B14F-4D97-AF65-F5344CB8AC3E}">
        <p14:creationId xmlns:p14="http://schemas.microsoft.com/office/powerpoint/2010/main" val="3006565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6" name="Google Shape;306;p28"/>
          <p:cNvSpPr/>
          <p:nvPr/>
        </p:nvSpPr>
        <p:spPr>
          <a:xfrm>
            <a:off x="9592459" y="1786155"/>
            <a:ext cx="1184020" cy="1032269"/>
          </a:xfrm>
          <a:custGeom>
            <a:avLst/>
            <a:gdLst/>
            <a:ahLst/>
            <a:cxnLst/>
            <a:rect l="l" t="t" r="r" b="b"/>
            <a:pathLst>
              <a:path w="1184020" h="1032269" extrusionOk="0">
                <a:moveTo>
                  <a:pt x="211073" y="0"/>
                </a:moveTo>
                <a:cubicBezTo>
                  <a:pt x="203073" y="4194"/>
                  <a:pt x="195579" y="6081"/>
                  <a:pt x="203708" y="1389"/>
                </a:cubicBezTo>
                <a:cubicBezTo>
                  <a:pt x="208914" y="-1609"/>
                  <a:pt x="196214" y="-384"/>
                  <a:pt x="193421" y="16470"/>
                </a:cubicBezTo>
                <a:cubicBezTo>
                  <a:pt x="190944" y="31234"/>
                  <a:pt x="202564" y="58197"/>
                  <a:pt x="196151" y="70247"/>
                </a:cubicBezTo>
                <a:cubicBezTo>
                  <a:pt x="190435" y="81073"/>
                  <a:pt x="166115" y="72031"/>
                  <a:pt x="163639" y="86915"/>
                </a:cubicBezTo>
                <a:cubicBezTo>
                  <a:pt x="161734" y="98260"/>
                  <a:pt x="171385" y="125774"/>
                  <a:pt x="161035" y="133152"/>
                </a:cubicBezTo>
                <a:cubicBezTo>
                  <a:pt x="150177" y="140934"/>
                  <a:pt x="132651" y="138613"/>
                  <a:pt x="127508" y="154781"/>
                </a:cubicBezTo>
                <a:cubicBezTo>
                  <a:pt x="124967" y="162867"/>
                  <a:pt x="127253" y="180267"/>
                  <a:pt x="121158" y="186333"/>
                </a:cubicBezTo>
                <a:cubicBezTo>
                  <a:pt x="110362" y="197139"/>
                  <a:pt x="92963" y="190770"/>
                  <a:pt x="85471" y="204986"/>
                </a:cubicBezTo>
                <a:cubicBezTo>
                  <a:pt x="80835" y="213689"/>
                  <a:pt x="74612" y="235904"/>
                  <a:pt x="78930" y="245467"/>
                </a:cubicBezTo>
                <a:cubicBezTo>
                  <a:pt x="80136" y="248219"/>
                  <a:pt x="83947" y="249792"/>
                  <a:pt x="84073" y="252809"/>
                </a:cubicBezTo>
                <a:cubicBezTo>
                  <a:pt x="84137" y="255640"/>
                  <a:pt x="60134" y="264579"/>
                  <a:pt x="56451" y="270272"/>
                </a:cubicBezTo>
                <a:cubicBezTo>
                  <a:pt x="45656" y="287202"/>
                  <a:pt x="70294" y="303623"/>
                  <a:pt x="57658" y="318492"/>
                </a:cubicBezTo>
                <a:cubicBezTo>
                  <a:pt x="45973" y="332278"/>
                  <a:pt x="21526" y="315914"/>
                  <a:pt x="7683" y="329803"/>
                </a:cubicBezTo>
                <a:cubicBezTo>
                  <a:pt x="-6033" y="343534"/>
                  <a:pt x="2476" y="369546"/>
                  <a:pt x="4063" y="385762"/>
                </a:cubicBezTo>
                <a:lnTo>
                  <a:pt x="938910" y="1032269"/>
                </a:lnTo>
                <a:cubicBezTo>
                  <a:pt x="940625" y="1027621"/>
                  <a:pt x="942593" y="1023068"/>
                  <a:pt x="943863" y="1018382"/>
                </a:cubicBezTo>
                <a:cubicBezTo>
                  <a:pt x="945514" y="1012717"/>
                  <a:pt x="943165" y="1002265"/>
                  <a:pt x="947292" y="998138"/>
                </a:cubicBezTo>
                <a:cubicBezTo>
                  <a:pt x="955674" y="989686"/>
                  <a:pt x="968819" y="985146"/>
                  <a:pt x="974660" y="974129"/>
                </a:cubicBezTo>
                <a:cubicBezTo>
                  <a:pt x="981772" y="960692"/>
                  <a:pt x="982408" y="943522"/>
                  <a:pt x="993330" y="931863"/>
                </a:cubicBezTo>
                <a:cubicBezTo>
                  <a:pt x="1001775" y="922827"/>
                  <a:pt x="1015682" y="914508"/>
                  <a:pt x="1017904" y="900907"/>
                </a:cubicBezTo>
                <a:cubicBezTo>
                  <a:pt x="1019746" y="889667"/>
                  <a:pt x="1010665" y="873773"/>
                  <a:pt x="1012126" y="864788"/>
                </a:cubicBezTo>
                <a:cubicBezTo>
                  <a:pt x="1012380" y="863366"/>
                  <a:pt x="1031366" y="868331"/>
                  <a:pt x="1032383" y="868166"/>
                </a:cubicBezTo>
                <a:cubicBezTo>
                  <a:pt x="1036256" y="867556"/>
                  <a:pt x="1031874" y="845160"/>
                  <a:pt x="1046479" y="838004"/>
                </a:cubicBezTo>
                <a:cubicBezTo>
                  <a:pt x="1071054" y="825951"/>
                  <a:pt x="1083754" y="846068"/>
                  <a:pt x="1101026" y="844551"/>
                </a:cubicBezTo>
                <a:lnTo>
                  <a:pt x="1111567" y="829469"/>
                </a:lnTo>
                <a:lnTo>
                  <a:pt x="1124267" y="810813"/>
                </a:lnTo>
                <a:lnTo>
                  <a:pt x="1139380" y="789185"/>
                </a:lnTo>
                <a:cubicBezTo>
                  <a:pt x="1137347" y="784251"/>
                  <a:pt x="1131633" y="780466"/>
                  <a:pt x="1130808" y="775494"/>
                </a:cubicBezTo>
                <a:cubicBezTo>
                  <a:pt x="1129664" y="768166"/>
                  <a:pt x="1146746" y="721367"/>
                  <a:pt x="1151445" y="713975"/>
                </a:cubicBezTo>
                <a:cubicBezTo>
                  <a:pt x="1160081" y="700463"/>
                  <a:pt x="1171321" y="684448"/>
                  <a:pt x="1184021" y="672700"/>
                </a:cubicBezTo>
                <a:lnTo>
                  <a:pt x="211073" y="0"/>
                </a:lnTo>
                <a:close/>
              </a:path>
            </a:pathLst>
          </a:custGeom>
          <a:solidFill>
            <a:srgbClr val="FFFFFF">
              <a:alpha val="40510"/>
            </a:srgbClr>
          </a:solidFill>
          <a:ln>
            <a:noFill/>
          </a:ln>
          <a:effectLst>
            <a:outerShdw dist="9525" dir="5400000" algn="bl" rotWithShape="0">
              <a:srgbClr val="000000">
                <a:alpha val="15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Прямоугольник 1"/>
          <p:cNvSpPr/>
          <p:nvPr/>
        </p:nvSpPr>
        <p:spPr>
          <a:xfrm>
            <a:off x="1435767" y="782814"/>
            <a:ext cx="9340711" cy="1231106"/>
          </a:xfrm>
          <a:prstGeom prst="rect">
            <a:avLst/>
          </a:prstGeom>
        </p:spPr>
        <p:txBody>
          <a:bodyPr wrap="square">
            <a:spAutoFit/>
          </a:bodyPr>
          <a:lstStyle/>
          <a:p>
            <a:pPr lvl="0" algn="ctr">
              <a:buClrTx/>
            </a:pPr>
            <a:r>
              <a:rPr lang="ru-RU" sz="2000" b="1" kern="1200" dirty="0">
                <a:solidFill>
                  <a:srgbClr val="BDE0FE">
                    <a:lumMod val="25000"/>
                  </a:srgbClr>
                </a:solidFill>
                <a:latin typeface="IBM Plex Sans"/>
              </a:rPr>
              <a:t>3. </a:t>
            </a:r>
            <a:r>
              <a:rPr lang="ru-RU" sz="2000" b="1" kern="1200" dirty="0" err="1">
                <a:solidFill>
                  <a:srgbClr val="BDE0FE">
                    <a:lumMod val="25000"/>
                  </a:srgbClr>
                </a:solidFill>
                <a:latin typeface="IBM Plex Sans"/>
              </a:rPr>
              <a:t>Звіт</a:t>
            </a:r>
            <a:r>
              <a:rPr lang="ru-RU" sz="2000" b="1" kern="1200" dirty="0">
                <a:solidFill>
                  <a:srgbClr val="BDE0FE">
                    <a:lumMod val="25000"/>
                  </a:srgbClr>
                </a:solidFill>
                <a:latin typeface="IBM Plex Sans"/>
              </a:rPr>
              <a:t> про </a:t>
            </a:r>
            <a:r>
              <a:rPr lang="ru-RU" sz="2000" b="1" kern="1200" dirty="0" err="1">
                <a:solidFill>
                  <a:srgbClr val="BDE0FE">
                    <a:lumMod val="25000"/>
                  </a:srgbClr>
                </a:solidFill>
                <a:latin typeface="IBM Plex Sans"/>
              </a:rPr>
              <a:t>виконання</a:t>
            </a:r>
            <a:r>
              <a:rPr lang="ru-RU" sz="2000" b="1" kern="1200" dirty="0">
                <a:solidFill>
                  <a:srgbClr val="BDE0FE">
                    <a:lumMod val="25000"/>
                  </a:srgbClr>
                </a:solidFill>
                <a:latin typeface="IBM Plex Sans"/>
              </a:rPr>
              <a:t> </a:t>
            </a:r>
            <a:r>
              <a:rPr lang="ru-RU" sz="2000" b="1" kern="1200" dirty="0" err="1">
                <a:solidFill>
                  <a:srgbClr val="BDE0FE">
                    <a:lumMod val="25000"/>
                  </a:srgbClr>
                </a:solidFill>
                <a:latin typeface="IBM Plex Sans"/>
              </a:rPr>
              <a:t>програми</a:t>
            </a:r>
            <a:r>
              <a:rPr lang="ru-RU" sz="2000" b="1" kern="1200" dirty="0">
                <a:solidFill>
                  <a:srgbClr val="BDE0FE">
                    <a:lumMod val="25000"/>
                  </a:srgbClr>
                </a:solidFill>
                <a:latin typeface="IBM Plex Sans"/>
              </a:rPr>
              <a:t> </a:t>
            </a:r>
            <a:r>
              <a:rPr lang="ru-RU" sz="2000" b="1" kern="1200" dirty="0" err="1">
                <a:solidFill>
                  <a:srgbClr val="BDE0FE">
                    <a:lumMod val="25000"/>
                  </a:srgbClr>
                </a:solidFill>
                <a:latin typeface="IBM Plex Sans"/>
              </a:rPr>
              <a:t>педагогічної</a:t>
            </a:r>
            <a:r>
              <a:rPr lang="ru-RU" sz="2000" b="1" kern="1200" dirty="0">
                <a:solidFill>
                  <a:srgbClr val="BDE0FE">
                    <a:lumMod val="25000"/>
                  </a:srgbClr>
                </a:solidFill>
                <a:latin typeface="IBM Plex Sans"/>
              </a:rPr>
              <a:t> </a:t>
            </a:r>
            <a:r>
              <a:rPr lang="ru-RU" sz="2000" b="1" kern="1200" dirty="0" err="1">
                <a:solidFill>
                  <a:srgbClr val="BDE0FE">
                    <a:lumMod val="25000"/>
                  </a:srgbClr>
                </a:solidFill>
                <a:latin typeface="IBM Plex Sans"/>
              </a:rPr>
              <a:t>інтернатури</a:t>
            </a:r>
            <a:r>
              <a:rPr lang="ru-RU" sz="2000" b="1" kern="1200" dirty="0">
                <a:solidFill>
                  <a:srgbClr val="BDE0FE">
                    <a:lumMod val="25000"/>
                  </a:srgbClr>
                </a:solidFill>
                <a:latin typeface="IBM Plex Sans"/>
              </a:rPr>
              <a:t> </a:t>
            </a:r>
            <a:r>
              <a:rPr lang="ru-RU" sz="1800" kern="1200" dirty="0">
                <a:solidFill>
                  <a:srgbClr val="BDE0FE">
                    <a:lumMod val="25000"/>
                  </a:srgbClr>
                </a:solidFill>
                <a:latin typeface="IBM Plex Sans"/>
              </a:rPr>
              <a:t>– </a:t>
            </a:r>
            <a:r>
              <a:rPr lang="ru-RU" sz="1800" kern="1200" dirty="0" err="1">
                <a:solidFill>
                  <a:srgbClr val="BDE0FE">
                    <a:lumMod val="25000"/>
                  </a:srgbClr>
                </a:solidFill>
                <a:latin typeface="IBM Plex Sans"/>
              </a:rPr>
              <a:t>це</a:t>
            </a:r>
            <a:r>
              <a:rPr lang="ru-RU" sz="1800" kern="1200" dirty="0">
                <a:solidFill>
                  <a:srgbClr val="BDE0FE">
                    <a:lumMod val="25000"/>
                  </a:srgbClr>
                </a:solidFill>
                <a:latin typeface="IBM Plex Sans"/>
              </a:rPr>
              <a:t> документ, </a:t>
            </a:r>
            <a:r>
              <a:rPr lang="ru-RU" sz="1800" kern="1200" dirty="0" err="1">
                <a:solidFill>
                  <a:srgbClr val="BDE0FE">
                    <a:lumMod val="25000"/>
                  </a:srgbClr>
                </a:solidFill>
                <a:latin typeface="IBM Plex Sans"/>
              </a:rPr>
              <a:t>який</a:t>
            </a:r>
            <a:r>
              <a:rPr lang="ru-RU" sz="1800" kern="1200" dirty="0">
                <a:solidFill>
                  <a:srgbClr val="BDE0FE">
                    <a:lumMod val="25000"/>
                  </a:srgbClr>
                </a:solidFill>
                <a:latin typeface="IBM Plex Sans"/>
              </a:rPr>
              <a:t> </a:t>
            </a:r>
            <a:r>
              <a:rPr lang="ru-RU" sz="1800" kern="1200" dirty="0" err="1">
                <a:solidFill>
                  <a:srgbClr val="BDE0FE">
                    <a:lumMod val="25000"/>
                  </a:srgbClr>
                </a:solidFill>
                <a:latin typeface="IBM Plex Sans"/>
              </a:rPr>
              <a:t>інтерн</a:t>
            </a:r>
            <a:r>
              <a:rPr lang="ru-RU" sz="1800" kern="1200" dirty="0">
                <a:solidFill>
                  <a:srgbClr val="BDE0FE">
                    <a:lumMod val="25000"/>
                  </a:srgbClr>
                </a:solidFill>
                <a:latin typeface="IBM Plex Sans"/>
              </a:rPr>
              <a:t> </a:t>
            </a:r>
            <a:r>
              <a:rPr lang="ru-RU" sz="1800" kern="1200" dirty="0" err="1">
                <a:solidFill>
                  <a:srgbClr val="BDE0FE">
                    <a:lumMod val="25000"/>
                  </a:srgbClr>
                </a:solidFill>
                <a:latin typeface="IBM Plex Sans"/>
              </a:rPr>
              <a:t>спільно</a:t>
            </a:r>
            <a:r>
              <a:rPr lang="ru-RU" sz="1800" kern="1200" dirty="0">
                <a:solidFill>
                  <a:srgbClr val="BDE0FE">
                    <a:lumMod val="25000"/>
                  </a:srgbClr>
                </a:solidFill>
                <a:latin typeface="IBM Plex Sans"/>
              </a:rPr>
              <a:t> з наставником </a:t>
            </a:r>
            <a:r>
              <a:rPr lang="ru-RU" sz="1800" kern="1200" dirty="0" err="1">
                <a:solidFill>
                  <a:srgbClr val="BDE0FE">
                    <a:lumMod val="25000"/>
                  </a:srgbClr>
                </a:solidFill>
                <a:latin typeface="IBM Plex Sans"/>
              </a:rPr>
              <a:t>має</a:t>
            </a:r>
            <a:r>
              <a:rPr lang="ru-RU" sz="1800" kern="1200" dirty="0">
                <a:solidFill>
                  <a:srgbClr val="BDE0FE">
                    <a:lumMod val="25000"/>
                  </a:srgbClr>
                </a:solidFill>
                <a:latin typeface="IBM Plex Sans"/>
              </a:rPr>
              <a:t> </a:t>
            </a:r>
            <a:r>
              <a:rPr lang="ru-RU" sz="1800" kern="1200" dirty="0" err="1">
                <a:solidFill>
                  <a:srgbClr val="BDE0FE">
                    <a:lumMod val="25000"/>
                  </a:srgbClr>
                </a:solidFill>
                <a:latin typeface="IBM Plex Sans"/>
              </a:rPr>
              <a:t>підготувати</a:t>
            </a:r>
            <a:r>
              <a:rPr lang="ru-RU" sz="1800" kern="1200" dirty="0">
                <a:solidFill>
                  <a:srgbClr val="BDE0FE">
                    <a:lumMod val="25000"/>
                  </a:srgbClr>
                </a:solidFill>
                <a:latin typeface="IBM Plex Sans"/>
              </a:rPr>
              <a:t> за результатами </a:t>
            </a:r>
            <a:r>
              <a:rPr lang="ru-RU" sz="1800" kern="1200" dirty="0" err="1">
                <a:solidFill>
                  <a:srgbClr val="BDE0FE">
                    <a:lumMod val="25000"/>
                  </a:srgbClr>
                </a:solidFill>
                <a:latin typeface="IBM Plex Sans"/>
              </a:rPr>
              <a:t>проходження</a:t>
            </a:r>
            <a:r>
              <a:rPr lang="ru-RU" sz="1800" kern="1200" dirty="0">
                <a:solidFill>
                  <a:srgbClr val="BDE0FE">
                    <a:lumMod val="25000"/>
                  </a:srgbClr>
                </a:solidFill>
                <a:latin typeface="IBM Plex Sans"/>
              </a:rPr>
              <a:t> </a:t>
            </a:r>
            <a:r>
              <a:rPr lang="ru-RU" sz="1800" kern="1200" dirty="0" err="1">
                <a:solidFill>
                  <a:srgbClr val="BDE0FE">
                    <a:lumMod val="25000"/>
                  </a:srgbClr>
                </a:solidFill>
                <a:latin typeface="IBM Plex Sans"/>
              </a:rPr>
              <a:t>педагогічної</a:t>
            </a:r>
            <a:r>
              <a:rPr lang="ru-RU" sz="1800" kern="1200" dirty="0">
                <a:solidFill>
                  <a:srgbClr val="BDE0FE">
                    <a:lumMod val="25000"/>
                  </a:srgbClr>
                </a:solidFill>
                <a:latin typeface="IBM Plex Sans"/>
              </a:rPr>
              <a:t> </a:t>
            </a:r>
            <a:r>
              <a:rPr lang="ru-RU" sz="1800" kern="1200" dirty="0" err="1">
                <a:solidFill>
                  <a:srgbClr val="BDE0FE">
                    <a:lumMod val="25000"/>
                  </a:srgbClr>
                </a:solidFill>
                <a:latin typeface="IBM Plex Sans"/>
              </a:rPr>
              <a:t>інтернатури</a:t>
            </a:r>
            <a:r>
              <a:rPr lang="ru-RU" sz="1800" kern="1200" dirty="0">
                <a:solidFill>
                  <a:srgbClr val="BDE0FE">
                    <a:lumMod val="25000"/>
                  </a:srgbClr>
                </a:solidFill>
                <a:latin typeface="IBM Plex Sans"/>
              </a:rPr>
              <a:t>. У </a:t>
            </a:r>
            <a:r>
              <a:rPr lang="ru-RU" sz="1800" kern="1200" dirty="0" err="1">
                <a:solidFill>
                  <a:srgbClr val="BDE0FE">
                    <a:lumMod val="25000"/>
                  </a:srgbClr>
                </a:solidFill>
                <a:latin typeface="IBM Plex Sans"/>
              </a:rPr>
              <a:t>звіті</a:t>
            </a:r>
            <a:r>
              <a:rPr lang="ru-RU" sz="1800" kern="1200" dirty="0">
                <a:solidFill>
                  <a:srgbClr val="BDE0FE">
                    <a:lumMod val="25000"/>
                  </a:srgbClr>
                </a:solidFill>
                <a:latin typeface="IBM Plex Sans"/>
              </a:rPr>
              <a:t> </a:t>
            </a:r>
            <a:r>
              <a:rPr lang="ru-RU" sz="1800" kern="1200" dirty="0" err="1">
                <a:solidFill>
                  <a:srgbClr val="BDE0FE">
                    <a:lumMod val="25000"/>
                  </a:srgbClr>
                </a:solidFill>
                <a:latin typeface="IBM Plex Sans"/>
              </a:rPr>
              <a:t>повинні</a:t>
            </a:r>
            <a:r>
              <a:rPr lang="ru-RU" sz="1800" kern="1200" dirty="0">
                <a:solidFill>
                  <a:srgbClr val="BDE0FE">
                    <a:lumMod val="25000"/>
                  </a:srgbClr>
                </a:solidFill>
                <a:latin typeface="IBM Plex Sans"/>
              </a:rPr>
              <a:t> бути </a:t>
            </a:r>
            <a:r>
              <a:rPr lang="ru-RU" sz="1800" kern="1200" dirty="0" err="1">
                <a:solidFill>
                  <a:srgbClr val="BDE0FE">
                    <a:lumMod val="25000"/>
                  </a:srgbClr>
                </a:solidFill>
                <a:latin typeface="IBM Plex Sans"/>
              </a:rPr>
              <a:t>відображені</a:t>
            </a:r>
            <a:r>
              <a:rPr lang="ru-RU" sz="1800" kern="1200" dirty="0">
                <a:solidFill>
                  <a:srgbClr val="BDE0FE">
                    <a:lumMod val="25000"/>
                  </a:srgbClr>
                </a:solidFill>
                <a:latin typeface="IBM Plex Sans"/>
              </a:rPr>
              <a:t> </a:t>
            </a:r>
            <a:r>
              <a:rPr lang="ru-RU" sz="1800" kern="1200" dirty="0" err="1">
                <a:solidFill>
                  <a:srgbClr val="BDE0FE">
                    <a:lumMod val="25000"/>
                  </a:srgbClr>
                </a:solidFill>
                <a:latin typeface="IBM Plex Sans"/>
              </a:rPr>
              <a:t>всі</a:t>
            </a:r>
            <a:r>
              <a:rPr lang="ru-RU" sz="1800" kern="1200" dirty="0">
                <a:solidFill>
                  <a:srgbClr val="BDE0FE">
                    <a:lumMod val="25000"/>
                  </a:srgbClr>
                </a:solidFill>
                <a:latin typeface="IBM Plex Sans"/>
              </a:rPr>
              <a:t> </a:t>
            </a:r>
            <a:r>
              <a:rPr lang="ru-RU" sz="1800" kern="1200" dirty="0" err="1">
                <a:solidFill>
                  <a:srgbClr val="BDE0FE">
                    <a:lumMod val="25000"/>
                  </a:srgbClr>
                </a:solidFill>
                <a:latin typeface="IBM Plex Sans"/>
              </a:rPr>
              <a:t>види</a:t>
            </a:r>
            <a:r>
              <a:rPr lang="ru-RU" sz="1800" kern="1200" dirty="0">
                <a:solidFill>
                  <a:srgbClr val="BDE0FE">
                    <a:lumMod val="25000"/>
                  </a:srgbClr>
                </a:solidFill>
                <a:latin typeface="IBM Plex Sans"/>
              </a:rPr>
              <a:t> </a:t>
            </a:r>
            <a:r>
              <a:rPr lang="ru-RU" sz="1800" kern="1200" dirty="0" err="1">
                <a:solidFill>
                  <a:srgbClr val="BDE0FE">
                    <a:lumMod val="25000"/>
                  </a:srgbClr>
                </a:solidFill>
                <a:latin typeface="IBM Plex Sans"/>
              </a:rPr>
              <a:t>діяльності</a:t>
            </a:r>
            <a:r>
              <a:rPr lang="ru-RU" sz="1800" kern="1200" dirty="0">
                <a:solidFill>
                  <a:srgbClr val="BDE0FE">
                    <a:lumMod val="25000"/>
                  </a:srgbClr>
                </a:solidFill>
                <a:latin typeface="IBM Plex Sans"/>
              </a:rPr>
              <a:t>, </a:t>
            </a:r>
            <a:r>
              <a:rPr lang="ru-RU" sz="1800" kern="1200" dirty="0" err="1">
                <a:solidFill>
                  <a:srgbClr val="BDE0FE">
                    <a:lumMod val="25000"/>
                  </a:srgbClr>
                </a:solidFill>
                <a:latin typeface="IBM Plex Sans"/>
              </a:rPr>
              <a:t>які</a:t>
            </a:r>
            <a:r>
              <a:rPr lang="ru-RU" sz="1800" kern="1200" dirty="0">
                <a:solidFill>
                  <a:srgbClr val="BDE0FE">
                    <a:lumMod val="25000"/>
                  </a:srgbClr>
                </a:solidFill>
                <a:latin typeface="IBM Plex Sans"/>
              </a:rPr>
              <a:t> </a:t>
            </a:r>
            <a:r>
              <a:rPr lang="ru-RU" sz="1800" kern="1200" dirty="0" err="1">
                <a:solidFill>
                  <a:srgbClr val="BDE0FE">
                    <a:lumMod val="25000"/>
                  </a:srgbClr>
                </a:solidFill>
                <a:latin typeface="IBM Plex Sans"/>
              </a:rPr>
              <a:t>були</a:t>
            </a:r>
            <a:r>
              <a:rPr lang="ru-RU" sz="1800" kern="1200" dirty="0">
                <a:solidFill>
                  <a:srgbClr val="BDE0FE">
                    <a:lumMod val="25000"/>
                  </a:srgbClr>
                </a:solidFill>
                <a:latin typeface="IBM Plex Sans"/>
              </a:rPr>
              <a:t> </a:t>
            </a:r>
            <a:r>
              <a:rPr lang="ru-RU" sz="1800" kern="1200" dirty="0" err="1">
                <a:solidFill>
                  <a:srgbClr val="BDE0FE">
                    <a:lumMod val="25000"/>
                  </a:srgbClr>
                </a:solidFill>
                <a:latin typeface="IBM Plex Sans"/>
              </a:rPr>
              <a:t>здійсненні</a:t>
            </a:r>
            <a:r>
              <a:rPr lang="ru-RU" sz="1800" kern="1200" dirty="0">
                <a:solidFill>
                  <a:srgbClr val="BDE0FE">
                    <a:lumMod val="25000"/>
                  </a:srgbClr>
                </a:solidFill>
                <a:latin typeface="IBM Plex Sans"/>
              </a:rPr>
              <a:t> </a:t>
            </a:r>
            <a:r>
              <a:rPr lang="ru-RU" sz="1800" kern="1200" dirty="0" err="1">
                <a:solidFill>
                  <a:srgbClr val="BDE0FE">
                    <a:lumMod val="25000"/>
                  </a:srgbClr>
                </a:solidFill>
                <a:latin typeface="IBM Plex Sans"/>
              </a:rPr>
              <a:t>під</a:t>
            </a:r>
            <a:r>
              <a:rPr lang="ru-RU" sz="1800" kern="1200" dirty="0">
                <a:solidFill>
                  <a:srgbClr val="BDE0FE">
                    <a:lumMod val="25000"/>
                  </a:srgbClr>
                </a:solidFill>
                <a:latin typeface="IBM Plex Sans"/>
              </a:rPr>
              <a:t> час </a:t>
            </a:r>
            <a:r>
              <a:rPr lang="ru-RU" sz="1800" kern="1200" dirty="0" err="1">
                <a:solidFill>
                  <a:srgbClr val="BDE0FE">
                    <a:lumMod val="25000"/>
                  </a:srgbClr>
                </a:solidFill>
                <a:latin typeface="IBM Plex Sans"/>
              </a:rPr>
              <a:t>інтернатури</a:t>
            </a:r>
            <a:r>
              <a:rPr lang="ru-RU" sz="1800" kern="1200" dirty="0">
                <a:solidFill>
                  <a:srgbClr val="BDE0FE">
                    <a:lumMod val="25000"/>
                  </a:srgbClr>
                </a:solidFill>
                <a:latin typeface="IBM Plex Sans"/>
              </a:rPr>
              <a:t>, а </a:t>
            </a:r>
            <a:r>
              <a:rPr lang="ru-RU" sz="1800" kern="1200" dirty="0" err="1">
                <a:solidFill>
                  <a:srgbClr val="BDE0FE">
                    <a:lumMod val="25000"/>
                  </a:srgbClr>
                </a:solidFill>
                <a:latin typeface="IBM Plex Sans"/>
              </a:rPr>
              <a:t>також</a:t>
            </a:r>
            <a:r>
              <a:rPr lang="ru-RU" sz="1800" kern="1200" dirty="0">
                <a:solidFill>
                  <a:srgbClr val="BDE0FE">
                    <a:lumMod val="25000"/>
                  </a:srgbClr>
                </a:solidFill>
                <a:latin typeface="IBM Plex Sans"/>
              </a:rPr>
              <a:t> </a:t>
            </a:r>
            <a:r>
              <a:rPr lang="ru-RU" sz="1800" kern="1200" dirty="0" err="1">
                <a:solidFill>
                  <a:srgbClr val="BDE0FE">
                    <a:lumMod val="25000"/>
                  </a:srgbClr>
                </a:solidFill>
                <a:latin typeface="IBM Plex Sans"/>
              </a:rPr>
              <a:t>аналіз</a:t>
            </a:r>
            <a:r>
              <a:rPr lang="ru-RU" sz="1800" kern="1200" dirty="0">
                <a:solidFill>
                  <a:srgbClr val="BDE0FE">
                    <a:lumMod val="25000"/>
                  </a:srgbClr>
                </a:solidFill>
                <a:latin typeface="IBM Plex Sans"/>
              </a:rPr>
              <a:t> та </a:t>
            </a:r>
            <a:r>
              <a:rPr lang="ru-RU" sz="1800" kern="1200" dirty="0" err="1">
                <a:solidFill>
                  <a:srgbClr val="BDE0FE">
                    <a:lumMod val="25000"/>
                  </a:srgbClr>
                </a:solidFill>
                <a:latin typeface="IBM Plex Sans"/>
              </a:rPr>
              <a:t>оцінка</a:t>
            </a:r>
            <a:r>
              <a:rPr lang="ru-RU" sz="1800" kern="1200" dirty="0">
                <a:solidFill>
                  <a:srgbClr val="BDE0FE">
                    <a:lumMod val="25000"/>
                  </a:srgbClr>
                </a:solidFill>
                <a:latin typeface="IBM Plex Sans"/>
              </a:rPr>
              <a:t> </a:t>
            </a:r>
            <a:r>
              <a:rPr lang="ru-RU" sz="1800" kern="1200" dirty="0" err="1">
                <a:solidFill>
                  <a:srgbClr val="BDE0FE">
                    <a:lumMod val="25000"/>
                  </a:srgbClr>
                </a:solidFill>
                <a:latin typeface="IBM Plex Sans"/>
              </a:rPr>
              <a:t>результатів</a:t>
            </a:r>
            <a:r>
              <a:rPr lang="ru-RU" sz="1800" kern="1200" dirty="0">
                <a:solidFill>
                  <a:srgbClr val="BDE0FE">
                    <a:lumMod val="25000"/>
                  </a:srgbClr>
                </a:solidFill>
                <a:latin typeface="IBM Plex Sans"/>
              </a:rPr>
              <a:t> </a:t>
            </a:r>
            <a:r>
              <a:rPr lang="ru-RU" sz="1800" kern="1200" dirty="0" err="1">
                <a:solidFill>
                  <a:srgbClr val="BDE0FE">
                    <a:lumMod val="25000"/>
                  </a:srgbClr>
                </a:solidFill>
                <a:latin typeface="IBM Plex Sans"/>
              </a:rPr>
              <a:t>роботи</a:t>
            </a:r>
            <a:r>
              <a:rPr lang="ru-RU" sz="1800" kern="1200" dirty="0">
                <a:solidFill>
                  <a:srgbClr val="BDE0FE">
                    <a:lumMod val="25000"/>
                  </a:srgbClr>
                </a:solidFill>
                <a:latin typeface="IBM Plex Sans"/>
              </a:rPr>
              <a:t> </a:t>
            </a:r>
            <a:r>
              <a:rPr lang="ru-RU" sz="1800" kern="1200" dirty="0" err="1">
                <a:solidFill>
                  <a:srgbClr val="BDE0FE">
                    <a:lumMod val="25000"/>
                  </a:srgbClr>
                </a:solidFill>
                <a:latin typeface="IBM Plex Sans"/>
              </a:rPr>
              <a:t>інтерна</a:t>
            </a:r>
            <a:r>
              <a:rPr lang="ru-RU" sz="1800" kern="1200" dirty="0">
                <a:solidFill>
                  <a:srgbClr val="BDE0FE">
                    <a:lumMod val="25000"/>
                  </a:srgbClr>
                </a:solidFill>
                <a:latin typeface="IBM Plex Sans"/>
              </a:rPr>
              <a:t>. </a:t>
            </a:r>
            <a:endParaRPr lang="ru-RU" sz="1800" kern="1200" dirty="0">
              <a:solidFill>
                <a:srgbClr val="BDE0FE">
                  <a:lumMod val="25000"/>
                </a:srgbClr>
              </a:solidFill>
              <a:latin typeface="Calibri"/>
            </a:endParaRPr>
          </a:p>
        </p:txBody>
      </p:sp>
      <p:sp>
        <p:nvSpPr>
          <p:cNvPr id="3" name="Прямоугольник 2"/>
          <p:cNvSpPr/>
          <p:nvPr/>
        </p:nvSpPr>
        <p:spPr>
          <a:xfrm>
            <a:off x="1239445" y="1930939"/>
            <a:ext cx="9537034" cy="2031325"/>
          </a:xfrm>
          <a:prstGeom prst="rect">
            <a:avLst/>
          </a:prstGeom>
        </p:spPr>
        <p:txBody>
          <a:bodyPr wrap="square">
            <a:spAutoFit/>
          </a:bodyPr>
          <a:lstStyle/>
          <a:p>
            <a:pPr lvl="0" algn="just">
              <a:buClrTx/>
            </a:pPr>
            <a:r>
              <a:rPr lang="ru-RU" sz="1800" kern="1200" dirty="0">
                <a:solidFill>
                  <a:schemeClr val="accent5">
                    <a:lumMod val="25000"/>
                  </a:schemeClr>
                </a:solidFill>
                <a:latin typeface="IBM Plex Sans"/>
                <a:ea typeface="+mn-ea"/>
                <a:cs typeface="+mn-cs"/>
              </a:rPr>
              <a:t>Педагог-наставник </a:t>
            </a:r>
            <a:r>
              <a:rPr lang="ru-RU" sz="1800" kern="1200" dirty="0" err="1">
                <a:solidFill>
                  <a:schemeClr val="accent5">
                    <a:lumMod val="25000"/>
                  </a:schemeClr>
                </a:solidFill>
                <a:latin typeface="IBM Plex Sans"/>
                <a:ea typeface="+mn-ea"/>
                <a:cs typeface="+mn-cs"/>
              </a:rPr>
              <a:t>спільно</a:t>
            </a:r>
            <a:r>
              <a:rPr lang="ru-RU" sz="1800" kern="1200" dirty="0">
                <a:solidFill>
                  <a:schemeClr val="accent5">
                    <a:lumMod val="25000"/>
                  </a:schemeClr>
                </a:solidFill>
                <a:latin typeface="IBM Plex Sans"/>
                <a:ea typeface="+mn-ea"/>
                <a:cs typeface="+mn-cs"/>
              </a:rPr>
              <a:t> з </a:t>
            </a:r>
            <a:r>
              <a:rPr lang="ru-RU" sz="1800" kern="1200" dirty="0" err="1">
                <a:solidFill>
                  <a:schemeClr val="accent5">
                    <a:lumMod val="25000"/>
                  </a:schemeClr>
                </a:solidFill>
                <a:latin typeface="IBM Plex Sans"/>
                <a:ea typeface="+mn-ea"/>
                <a:cs typeface="+mn-cs"/>
              </a:rPr>
              <a:t>інтерном</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звітує</a:t>
            </a:r>
            <a:r>
              <a:rPr lang="ru-RU" sz="1800" kern="1200" dirty="0">
                <a:solidFill>
                  <a:schemeClr val="accent5">
                    <a:lumMod val="25000"/>
                  </a:schemeClr>
                </a:solidFill>
                <a:latin typeface="IBM Plex Sans"/>
                <a:ea typeface="+mn-ea"/>
                <a:cs typeface="+mn-cs"/>
              </a:rPr>
              <a:t> про </a:t>
            </a:r>
            <a:r>
              <a:rPr lang="ru-RU" sz="1800" kern="1200" dirty="0" err="1">
                <a:solidFill>
                  <a:schemeClr val="accent5">
                    <a:lumMod val="25000"/>
                  </a:schemeClr>
                </a:solidFill>
                <a:latin typeface="IBM Plex Sans"/>
                <a:ea typeface="+mn-ea"/>
                <a:cs typeface="+mn-cs"/>
              </a:rPr>
              <a:t>результати</a:t>
            </a:r>
            <a:r>
              <a:rPr lang="ru-RU" sz="1800" kern="1200" dirty="0">
                <a:solidFill>
                  <a:schemeClr val="accent5">
                    <a:lumMod val="25000"/>
                  </a:schemeClr>
                </a:solidFill>
                <a:latin typeface="IBM Plex Sans"/>
                <a:ea typeface="+mn-ea"/>
                <a:cs typeface="+mn-cs"/>
              </a:rPr>
              <a:t> </a:t>
            </a:r>
            <a:r>
              <a:rPr lang="ru-RU" sz="1800" kern="1200" dirty="0" err="1" smtClean="0">
                <a:solidFill>
                  <a:schemeClr val="accent5">
                    <a:lumMod val="25000"/>
                  </a:schemeClr>
                </a:solidFill>
                <a:latin typeface="IBM Plex Sans"/>
                <a:ea typeface="+mn-ea"/>
                <a:cs typeface="+mn-cs"/>
              </a:rPr>
              <a:t>виконання</a:t>
            </a:r>
            <a:r>
              <a:rPr lang="ru-RU" sz="1800" kern="1200" dirty="0" smtClean="0">
                <a:solidFill>
                  <a:schemeClr val="accent5">
                    <a:lumMod val="25000"/>
                  </a:schemeClr>
                </a:solidFill>
                <a:latin typeface="IBM Plex Sans"/>
                <a:ea typeface="+mn-ea"/>
                <a:cs typeface="+mn-cs"/>
              </a:rPr>
              <a:t> </a:t>
            </a:r>
            <a:r>
              <a:rPr lang="ru-RU" sz="1800" kern="1200" dirty="0" err="1" smtClean="0">
                <a:solidFill>
                  <a:schemeClr val="accent5">
                    <a:lumMod val="25000"/>
                  </a:schemeClr>
                </a:solidFill>
                <a:latin typeface="IBM Plex Sans"/>
                <a:ea typeface="+mn-ea"/>
                <a:cs typeface="+mn-cs"/>
              </a:rPr>
              <a:t>програми</a:t>
            </a:r>
            <a:r>
              <a:rPr lang="ru-RU" sz="1800" kern="1200" dirty="0" smtClean="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педагогічної</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інтернатури</a:t>
            </a:r>
            <a:r>
              <a:rPr lang="ru-RU" sz="1800" kern="1200" dirty="0">
                <a:solidFill>
                  <a:schemeClr val="accent5">
                    <a:lumMod val="25000"/>
                  </a:schemeClr>
                </a:solidFill>
                <a:latin typeface="IBM Plex Sans"/>
                <a:ea typeface="+mn-ea"/>
                <a:cs typeface="+mn-cs"/>
              </a:rPr>
              <a:t> на </a:t>
            </a:r>
            <a:r>
              <a:rPr lang="ru-RU" sz="1800" kern="1200" dirty="0" err="1">
                <a:solidFill>
                  <a:schemeClr val="accent5">
                    <a:lumMod val="25000"/>
                  </a:schemeClr>
                </a:solidFill>
                <a:latin typeface="IBM Plex Sans"/>
                <a:ea typeface="+mn-ea"/>
                <a:cs typeface="+mn-cs"/>
              </a:rPr>
              <a:t>засіданні</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педагогічної</a:t>
            </a:r>
            <a:r>
              <a:rPr lang="ru-RU" sz="1800" kern="1200" dirty="0">
                <a:solidFill>
                  <a:schemeClr val="accent5">
                    <a:lumMod val="25000"/>
                  </a:schemeClr>
                </a:solidFill>
                <a:latin typeface="IBM Plex Sans"/>
                <a:ea typeface="+mn-ea"/>
                <a:cs typeface="+mn-cs"/>
              </a:rPr>
              <a:t> ради. </a:t>
            </a:r>
            <a:r>
              <a:rPr lang="ru-RU" sz="1800" kern="1200" dirty="0" err="1" smtClean="0">
                <a:solidFill>
                  <a:schemeClr val="accent5">
                    <a:lumMod val="25000"/>
                  </a:schemeClr>
                </a:solidFill>
                <a:latin typeface="IBM Plex Sans"/>
                <a:ea typeface="+mn-ea"/>
                <a:cs typeface="+mn-cs"/>
              </a:rPr>
              <a:t>Керуючись</a:t>
            </a:r>
            <a:r>
              <a:rPr lang="ru-RU" sz="1800" kern="1200" dirty="0" smtClean="0">
                <a:solidFill>
                  <a:schemeClr val="accent5">
                    <a:lumMod val="25000"/>
                  </a:schemeClr>
                </a:solidFill>
                <a:latin typeface="IBM Plex Sans"/>
                <a:ea typeface="+mn-ea"/>
                <a:cs typeface="+mn-cs"/>
              </a:rPr>
              <a:t> </a:t>
            </a:r>
            <a:r>
              <a:rPr lang="ru-RU" sz="1800" kern="1200" dirty="0" err="1" smtClean="0">
                <a:solidFill>
                  <a:schemeClr val="accent5">
                    <a:lumMod val="25000"/>
                  </a:schemeClr>
                </a:solidFill>
                <a:latin typeface="IBM Plex Sans"/>
                <a:ea typeface="+mn-ea"/>
                <a:cs typeface="+mn-cs"/>
              </a:rPr>
              <a:t>статтею</a:t>
            </a:r>
            <a:r>
              <a:rPr lang="ru-RU" sz="1800" kern="1200" dirty="0" smtClean="0">
                <a:solidFill>
                  <a:schemeClr val="accent5">
                    <a:lumMod val="25000"/>
                  </a:schemeClr>
                </a:solidFill>
                <a:latin typeface="IBM Plex Sans"/>
                <a:ea typeface="+mn-ea"/>
                <a:cs typeface="+mn-cs"/>
              </a:rPr>
              <a:t> </a:t>
            </a:r>
            <a:r>
              <a:rPr lang="ru-RU" sz="1800" kern="1200" dirty="0">
                <a:solidFill>
                  <a:schemeClr val="accent5">
                    <a:lumMod val="25000"/>
                  </a:schemeClr>
                </a:solidFill>
                <a:latin typeface="IBM Plex Sans"/>
                <a:ea typeface="+mn-ea"/>
                <a:cs typeface="+mn-cs"/>
              </a:rPr>
              <a:t>54 Закону </a:t>
            </a:r>
            <a:r>
              <a:rPr lang="ru-RU" sz="1800" kern="1200" dirty="0" err="1">
                <a:solidFill>
                  <a:schemeClr val="accent5">
                    <a:lumMod val="25000"/>
                  </a:schemeClr>
                </a:solidFill>
                <a:latin typeface="IBM Plex Sans"/>
                <a:ea typeface="+mn-ea"/>
                <a:cs typeface="+mn-cs"/>
              </a:rPr>
              <a:t>України</a:t>
            </a:r>
            <a:r>
              <a:rPr lang="ru-RU" sz="1800" kern="1200" dirty="0">
                <a:solidFill>
                  <a:schemeClr val="accent5">
                    <a:lumMod val="25000"/>
                  </a:schemeClr>
                </a:solidFill>
                <a:latin typeface="IBM Plex Sans"/>
                <a:ea typeface="+mn-ea"/>
                <a:cs typeface="+mn-cs"/>
              </a:rPr>
              <a:t> «Про </a:t>
            </a:r>
            <a:r>
              <a:rPr lang="ru-RU" sz="1800" kern="1200" dirty="0" err="1">
                <a:solidFill>
                  <a:schemeClr val="accent5">
                    <a:lumMod val="25000"/>
                  </a:schemeClr>
                </a:solidFill>
                <a:latin typeface="IBM Plex Sans"/>
                <a:ea typeface="+mn-ea"/>
                <a:cs typeface="+mn-cs"/>
              </a:rPr>
              <a:t>освіту</a:t>
            </a:r>
            <a:r>
              <a:rPr lang="ru-RU" sz="1800" kern="1200" dirty="0">
                <a:solidFill>
                  <a:schemeClr val="accent5">
                    <a:lumMod val="25000"/>
                  </a:schemeClr>
                </a:solidFill>
                <a:latin typeface="IBM Plex Sans"/>
                <a:ea typeface="+mn-ea"/>
                <a:cs typeface="+mn-cs"/>
              </a:rPr>
              <a:t>», педагоги </a:t>
            </a:r>
            <a:r>
              <a:rPr lang="ru-RU" sz="1800" kern="1200" dirty="0" err="1">
                <a:solidFill>
                  <a:schemeClr val="accent5">
                    <a:lumMod val="25000"/>
                  </a:schemeClr>
                </a:solidFill>
                <a:latin typeface="IBM Plex Sans"/>
                <a:ea typeface="+mn-ea"/>
                <a:cs typeface="+mn-cs"/>
              </a:rPr>
              <a:t>мають</a:t>
            </a:r>
            <a:r>
              <a:rPr lang="ru-RU" sz="1800" kern="1200" dirty="0">
                <a:solidFill>
                  <a:schemeClr val="accent5">
                    <a:lumMod val="25000"/>
                  </a:schemeClr>
                </a:solidFill>
                <a:latin typeface="IBM Plex Sans"/>
                <a:ea typeface="+mn-ea"/>
                <a:cs typeface="+mn-cs"/>
              </a:rPr>
              <a:t> право на </a:t>
            </a:r>
            <a:r>
              <a:rPr lang="ru-RU" sz="1800" kern="1200" dirty="0" err="1" smtClean="0">
                <a:solidFill>
                  <a:schemeClr val="accent5">
                    <a:lumMod val="25000"/>
                  </a:schemeClr>
                </a:solidFill>
                <a:latin typeface="IBM Plex Sans"/>
                <a:ea typeface="+mn-ea"/>
                <a:cs typeface="+mn-cs"/>
              </a:rPr>
              <a:t>академічну</a:t>
            </a:r>
            <a:r>
              <a:rPr lang="ru-RU" sz="1800" kern="1200" dirty="0" smtClean="0">
                <a:solidFill>
                  <a:schemeClr val="accent5">
                    <a:lumMod val="25000"/>
                  </a:schemeClr>
                </a:solidFill>
                <a:latin typeface="IBM Plex Sans"/>
                <a:ea typeface="+mn-ea"/>
                <a:cs typeface="+mn-cs"/>
              </a:rPr>
              <a:t> свободу</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включаючи</a:t>
            </a:r>
            <a:r>
              <a:rPr lang="ru-RU" sz="1800" kern="1200" dirty="0">
                <a:solidFill>
                  <a:schemeClr val="accent5">
                    <a:lumMod val="25000"/>
                  </a:schemeClr>
                </a:solidFill>
                <a:latin typeface="IBM Plex Sans"/>
                <a:ea typeface="+mn-ea"/>
                <a:cs typeface="+mn-cs"/>
              </a:rPr>
              <a:t> свободу </a:t>
            </a:r>
            <a:r>
              <a:rPr lang="ru-RU" sz="1800" kern="1200" dirty="0" err="1">
                <a:solidFill>
                  <a:schemeClr val="accent5">
                    <a:lumMod val="25000"/>
                  </a:schemeClr>
                </a:solidFill>
                <a:latin typeface="IBM Plex Sans"/>
                <a:ea typeface="+mn-ea"/>
                <a:cs typeface="+mn-cs"/>
              </a:rPr>
              <a:t>від</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втручання</a:t>
            </a:r>
            <a:r>
              <a:rPr lang="ru-RU" sz="1800" kern="1200" dirty="0">
                <a:solidFill>
                  <a:schemeClr val="accent5">
                    <a:lumMod val="25000"/>
                  </a:schemeClr>
                </a:solidFill>
                <a:latin typeface="IBM Plex Sans"/>
                <a:ea typeface="+mn-ea"/>
                <a:cs typeface="+mn-cs"/>
              </a:rPr>
              <a:t> в </a:t>
            </a:r>
            <a:r>
              <a:rPr lang="ru-RU" sz="1800" kern="1200" dirty="0" err="1">
                <a:solidFill>
                  <a:schemeClr val="accent5">
                    <a:lumMod val="25000"/>
                  </a:schemeClr>
                </a:solidFill>
                <a:latin typeface="IBM Plex Sans"/>
                <a:ea typeface="+mn-ea"/>
                <a:cs typeface="+mn-cs"/>
              </a:rPr>
              <a:t>педагогічну</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науково-педагогічну</a:t>
            </a:r>
            <a:r>
              <a:rPr lang="ru-RU" sz="1800" kern="1200" dirty="0">
                <a:solidFill>
                  <a:schemeClr val="accent5">
                    <a:lumMod val="25000"/>
                  </a:schemeClr>
                </a:solidFill>
                <a:latin typeface="IBM Plex Sans"/>
                <a:ea typeface="+mn-ea"/>
                <a:cs typeface="+mn-cs"/>
              </a:rPr>
              <a:t> </a:t>
            </a:r>
            <a:r>
              <a:rPr lang="ru-RU" sz="1800" kern="1200" dirty="0" smtClean="0">
                <a:solidFill>
                  <a:schemeClr val="accent5">
                    <a:lumMod val="25000"/>
                  </a:schemeClr>
                </a:solidFill>
                <a:latin typeface="IBM Plex Sans"/>
                <a:ea typeface="+mn-ea"/>
                <a:cs typeface="+mn-cs"/>
              </a:rPr>
              <a:t>та </a:t>
            </a:r>
            <a:r>
              <a:rPr lang="ru-RU" sz="1800" kern="1200" dirty="0" err="1" smtClean="0">
                <a:solidFill>
                  <a:schemeClr val="accent5">
                    <a:lumMod val="25000"/>
                  </a:schemeClr>
                </a:solidFill>
                <a:latin typeface="IBM Plex Sans"/>
                <a:ea typeface="+mn-ea"/>
                <a:cs typeface="+mn-cs"/>
              </a:rPr>
              <a:t>наукову</a:t>
            </a:r>
            <a:r>
              <a:rPr lang="ru-RU" sz="1800" kern="1200" dirty="0" smtClean="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діяльність</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педагогічну</a:t>
            </a:r>
            <a:r>
              <a:rPr lang="ru-RU" sz="1800" kern="1200" dirty="0">
                <a:solidFill>
                  <a:schemeClr val="accent5">
                    <a:lumMod val="25000"/>
                  </a:schemeClr>
                </a:solidFill>
                <a:latin typeface="IBM Plex Sans"/>
                <a:ea typeface="+mn-ea"/>
                <a:cs typeface="+mn-cs"/>
              </a:rPr>
              <a:t> </a:t>
            </a:r>
            <a:r>
              <a:rPr lang="ru-RU" sz="1800" kern="1200" dirty="0" err="1" smtClean="0">
                <a:solidFill>
                  <a:schemeClr val="accent5">
                    <a:lumMod val="25000"/>
                  </a:schemeClr>
                </a:solidFill>
                <a:latin typeface="IBM Plex Sans"/>
                <a:ea typeface="+mn-ea"/>
                <a:cs typeface="+mn-cs"/>
              </a:rPr>
              <a:t>ініціативу</a:t>
            </a:r>
            <a:r>
              <a:rPr lang="ru-RU" sz="1800" kern="1200" dirty="0" smtClean="0">
                <a:solidFill>
                  <a:schemeClr val="accent5">
                    <a:lumMod val="25000"/>
                  </a:schemeClr>
                </a:solidFill>
                <a:latin typeface="IBM Plex Sans"/>
                <a:ea typeface="+mn-ea"/>
                <a:cs typeface="+mn-cs"/>
              </a:rPr>
              <a:t>. </a:t>
            </a:r>
            <a:r>
              <a:rPr lang="ru-RU" sz="1800" kern="1200" dirty="0" err="1" smtClean="0">
                <a:solidFill>
                  <a:schemeClr val="accent5">
                    <a:lumMod val="25000"/>
                  </a:schemeClr>
                </a:solidFill>
                <a:latin typeface="IBM Plex Sans"/>
                <a:ea typeface="+mn-ea"/>
                <a:cs typeface="+mn-cs"/>
              </a:rPr>
              <a:t>Отже</a:t>
            </a:r>
            <a:r>
              <a:rPr lang="ru-RU" sz="1800" kern="1200" dirty="0" smtClean="0">
                <a:solidFill>
                  <a:schemeClr val="accent5">
                    <a:lumMod val="25000"/>
                  </a:schemeClr>
                </a:solidFill>
                <a:latin typeface="IBM Plex Sans"/>
                <a:ea typeface="+mn-ea"/>
                <a:cs typeface="+mn-cs"/>
              </a:rPr>
              <a:t> педагоги-наставники </a:t>
            </a:r>
            <a:r>
              <a:rPr lang="ru-RU" sz="1800" kern="1200" dirty="0">
                <a:solidFill>
                  <a:schemeClr val="accent5">
                    <a:lumMod val="25000"/>
                  </a:schemeClr>
                </a:solidFill>
                <a:latin typeface="IBM Plex Sans"/>
                <a:ea typeface="+mn-ea"/>
                <a:cs typeface="+mn-cs"/>
              </a:rPr>
              <a:t>та </a:t>
            </a:r>
            <a:r>
              <a:rPr lang="ru-RU" sz="1800" kern="1200" dirty="0" err="1" smtClean="0">
                <a:solidFill>
                  <a:schemeClr val="accent5">
                    <a:lumMod val="25000"/>
                  </a:schemeClr>
                </a:solidFill>
                <a:latin typeface="IBM Plex Sans"/>
                <a:ea typeface="+mn-ea"/>
                <a:cs typeface="+mn-cs"/>
              </a:rPr>
              <a:t>інтерни</a:t>
            </a:r>
            <a:r>
              <a:rPr lang="ru-RU" sz="1800" kern="1200" dirty="0" smtClean="0">
                <a:solidFill>
                  <a:schemeClr val="accent5">
                    <a:lumMod val="25000"/>
                  </a:schemeClr>
                </a:solidFill>
                <a:latin typeface="IBM Plex Sans"/>
                <a:ea typeface="+mn-ea"/>
                <a:cs typeface="+mn-cs"/>
              </a:rPr>
              <a:t> </a:t>
            </a:r>
            <a:r>
              <a:rPr lang="ru-RU" sz="1800" kern="1200" dirty="0" err="1" smtClean="0">
                <a:solidFill>
                  <a:schemeClr val="accent5">
                    <a:lumMod val="25000"/>
                  </a:schemeClr>
                </a:solidFill>
                <a:latin typeface="IBM Plex Sans"/>
                <a:ea typeface="+mn-ea"/>
                <a:cs typeface="+mn-cs"/>
              </a:rPr>
              <a:t>можуть</a:t>
            </a:r>
            <a:r>
              <a:rPr lang="ru-RU" sz="1800" kern="1200" dirty="0" smtClean="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звітувати</a:t>
            </a:r>
            <a:r>
              <a:rPr lang="ru-RU" sz="1800" kern="1200" dirty="0">
                <a:solidFill>
                  <a:schemeClr val="accent5">
                    <a:lumMod val="25000"/>
                  </a:schemeClr>
                </a:solidFill>
                <a:latin typeface="IBM Plex Sans"/>
                <a:ea typeface="+mn-ea"/>
                <a:cs typeface="+mn-cs"/>
              </a:rPr>
              <a:t> про </a:t>
            </a:r>
            <a:r>
              <a:rPr lang="ru-RU" sz="1800" kern="1200" dirty="0" err="1">
                <a:solidFill>
                  <a:schemeClr val="accent5">
                    <a:lumMod val="25000"/>
                  </a:schemeClr>
                </a:solidFill>
                <a:latin typeface="IBM Plex Sans"/>
                <a:ea typeface="+mn-ea"/>
                <a:cs typeface="+mn-cs"/>
              </a:rPr>
              <a:t>результати</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виконання</a:t>
            </a:r>
            <a:r>
              <a:rPr lang="ru-RU" sz="1800" kern="1200" dirty="0">
                <a:solidFill>
                  <a:schemeClr val="accent5">
                    <a:lumMod val="25000"/>
                  </a:schemeClr>
                </a:solidFill>
                <a:latin typeface="IBM Plex Sans"/>
                <a:ea typeface="+mn-ea"/>
                <a:cs typeface="+mn-cs"/>
              </a:rPr>
              <a:t> </a:t>
            </a:r>
            <a:r>
              <a:rPr lang="ru-RU" sz="1800" kern="1200" dirty="0" err="1" smtClean="0">
                <a:solidFill>
                  <a:schemeClr val="accent5">
                    <a:lumMod val="25000"/>
                  </a:schemeClr>
                </a:solidFill>
                <a:latin typeface="IBM Plex Sans"/>
                <a:ea typeface="+mn-ea"/>
                <a:cs typeface="+mn-cs"/>
              </a:rPr>
              <a:t>програми</a:t>
            </a:r>
            <a:r>
              <a:rPr lang="ru-RU" sz="1800" kern="1200" dirty="0" smtClean="0">
                <a:solidFill>
                  <a:schemeClr val="accent5">
                    <a:lumMod val="25000"/>
                  </a:schemeClr>
                </a:solidFill>
                <a:latin typeface="IBM Plex Sans"/>
                <a:ea typeface="+mn-ea"/>
                <a:cs typeface="+mn-cs"/>
              </a:rPr>
              <a:t> </a:t>
            </a:r>
            <a:r>
              <a:rPr lang="ru-RU" sz="1800" kern="1200" dirty="0" err="1" smtClean="0">
                <a:solidFill>
                  <a:schemeClr val="accent5">
                    <a:lumMod val="25000"/>
                  </a:schemeClr>
                </a:solidFill>
                <a:latin typeface="IBM Plex Sans"/>
                <a:ea typeface="+mn-ea"/>
                <a:cs typeface="+mn-cs"/>
              </a:rPr>
              <a:t>педагогічної</a:t>
            </a:r>
            <a:r>
              <a:rPr lang="ru-RU" sz="1800" kern="1200" dirty="0" smtClean="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інтернатури</a:t>
            </a:r>
            <a:r>
              <a:rPr lang="ru-RU" sz="1800" kern="1200" dirty="0">
                <a:solidFill>
                  <a:schemeClr val="accent5">
                    <a:lumMod val="25000"/>
                  </a:schemeClr>
                </a:solidFill>
                <a:latin typeface="IBM Plex Sans"/>
                <a:ea typeface="+mn-ea"/>
                <a:cs typeface="+mn-cs"/>
              </a:rPr>
              <a:t> на </a:t>
            </a:r>
            <a:r>
              <a:rPr lang="ru-RU" sz="1800" kern="1200" dirty="0" err="1">
                <a:solidFill>
                  <a:schemeClr val="accent5">
                    <a:lumMod val="25000"/>
                  </a:schemeClr>
                </a:solidFill>
                <a:latin typeface="IBM Plex Sans"/>
                <a:ea typeface="+mn-ea"/>
                <a:cs typeface="+mn-cs"/>
              </a:rPr>
              <a:t>засіданні</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педагогічної</a:t>
            </a:r>
            <a:r>
              <a:rPr lang="ru-RU" sz="1800" kern="1200" dirty="0">
                <a:solidFill>
                  <a:schemeClr val="accent5">
                    <a:lumMod val="25000"/>
                  </a:schemeClr>
                </a:solidFill>
                <a:latin typeface="IBM Plex Sans"/>
                <a:ea typeface="+mn-ea"/>
                <a:cs typeface="+mn-cs"/>
              </a:rPr>
              <a:t> ради </a:t>
            </a:r>
            <a:r>
              <a:rPr lang="ru-RU" sz="1800" kern="1200" dirty="0" smtClean="0">
                <a:solidFill>
                  <a:schemeClr val="accent5">
                    <a:lumMod val="25000"/>
                  </a:schemeClr>
                </a:solidFill>
                <a:latin typeface="IBM Plex Sans"/>
                <a:ea typeface="+mn-ea"/>
                <a:cs typeface="+mn-cs"/>
              </a:rPr>
              <a:t>у </a:t>
            </a:r>
            <a:r>
              <a:rPr lang="ru-RU" sz="1800" kern="1200" dirty="0" err="1">
                <a:solidFill>
                  <a:schemeClr val="accent5">
                    <a:lumMod val="25000"/>
                  </a:schemeClr>
                </a:solidFill>
                <a:latin typeface="IBM Plex Sans"/>
                <a:ea typeface="+mn-ea"/>
                <a:cs typeface="+mn-cs"/>
              </a:rPr>
              <a:t>довільній</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формі</a:t>
            </a:r>
            <a:r>
              <a:rPr lang="ru-RU" sz="1800" kern="1200" dirty="0">
                <a:solidFill>
                  <a:schemeClr val="accent5">
                    <a:lumMod val="25000"/>
                  </a:schemeClr>
                </a:solidFill>
                <a:latin typeface="IBM Plex Sans"/>
                <a:ea typeface="+mn-ea"/>
                <a:cs typeface="+mn-cs"/>
              </a:rPr>
              <a:t>.</a:t>
            </a:r>
          </a:p>
        </p:txBody>
      </p:sp>
      <p:sp>
        <p:nvSpPr>
          <p:cNvPr id="4" name="Прямоугольник 3"/>
          <p:cNvSpPr/>
          <p:nvPr/>
        </p:nvSpPr>
        <p:spPr>
          <a:xfrm>
            <a:off x="1239445" y="3898095"/>
            <a:ext cx="9537034" cy="2308324"/>
          </a:xfrm>
          <a:prstGeom prst="rect">
            <a:avLst/>
          </a:prstGeom>
        </p:spPr>
        <p:txBody>
          <a:bodyPr wrap="square">
            <a:spAutoFit/>
          </a:bodyPr>
          <a:lstStyle/>
          <a:p>
            <a:pPr lvl="0" algn="just">
              <a:buClrTx/>
            </a:pPr>
            <a:r>
              <a:rPr lang="ru-RU" sz="1800" kern="1200" dirty="0">
                <a:solidFill>
                  <a:schemeClr val="accent5">
                    <a:lumMod val="25000"/>
                  </a:schemeClr>
                </a:solidFill>
                <a:latin typeface="IBM Plex Sans"/>
                <a:ea typeface="+mn-ea"/>
              </a:rPr>
              <a:t>У </a:t>
            </a:r>
            <a:r>
              <a:rPr lang="ru-RU" sz="1800" kern="1200" dirty="0" err="1">
                <a:solidFill>
                  <a:schemeClr val="accent5">
                    <a:lumMod val="25000"/>
                  </a:schemeClr>
                </a:solidFill>
                <a:latin typeface="IBM Plex Sans"/>
                <a:ea typeface="+mn-ea"/>
              </a:rPr>
              <a:t>змісті</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звіту</a:t>
            </a:r>
            <a:r>
              <a:rPr lang="ru-RU" sz="1800" kern="1200" dirty="0">
                <a:solidFill>
                  <a:schemeClr val="accent5">
                    <a:lumMod val="25000"/>
                  </a:schemeClr>
                </a:solidFill>
                <a:latin typeface="IBM Plex Sans"/>
                <a:ea typeface="+mn-ea"/>
              </a:rPr>
              <a:t> про </a:t>
            </a:r>
            <a:r>
              <a:rPr lang="ru-RU" sz="1800" kern="1200" dirty="0" err="1">
                <a:solidFill>
                  <a:schemeClr val="accent5">
                    <a:lumMod val="25000"/>
                  </a:schemeClr>
                </a:solidFill>
                <a:latin typeface="IBM Plex Sans"/>
                <a:ea typeface="+mn-ea"/>
              </a:rPr>
              <a:t>виконання</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програми</a:t>
            </a:r>
            <a:r>
              <a:rPr lang="ru-RU" sz="1800" kern="1200" dirty="0">
                <a:solidFill>
                  <a:schemeClr val="accent5">
                    <a:lumMod val="25000"/>
                  </a:schemeClr>
                </a:solidFill>
                <a:latin typeface="IBM Plex Sans"/>
                <a:ea typeface="+mn-ea"/>
              </a:rPr>
              <a:t> </a:t>
            </a:r>
            <a:r>
              <a:rPr lang="ru-RU" sz="1800" kern="1200" dirty="0" err="1" smtClean="0">
                <a:solidFill>
                  <a:schemeClr val="accent5">
                    <a:lumMod val="25000"/>
                  </a:schemeClr>
                </a:solidFill>
                <a:latin typeface="IBM Plex Sans"/>
                <a:ea typeface="+mn-ea"/>
              </a:rPr>
              <a:t>умовно</a:t>
            </a:r>
            <a:r>
              <a:rPr lang="ru-RU" sz="1800" kern="1200" dirty="0" smtClean="0">
                <a:solidFill>
                  <a:schemeClr val="accent5">
                    <a:lumMod val="25000"/>
                  </a:schemeClr>
                </a:solidFill>
                <a:latin typeface="IBM Plex Sans"/>
                <a:ea typeface="+mn-ea"/>
              </a:rPr>
              <a:t> </a:t>
            </a:r>
            <a:r>
              <a:rPr lang="ru-RU" sz="1800" kern="1200" dirty="0" err="1" smtClean="0">
                <a:solidFill>
                  <a:schemeClr val="accent5">
                    <a:lumMod val="25000"/>
                  </a:schemeClr>
                </a:solidFill>
                <a:latin typeface="IBM Plex Sans"/>
                <a:ea typeface="+mn-ea"/>
              </a:rPr>
              <a:t>можна</a:t>
            </a:r>
            <a:r>
              <a:rPr lang="ru-RU" sz="1800" kern="1200" dirty="0" smtClean="0">
                <a:solidFill>
                  <a:schemeClr val="accent5">
                    <a:lumMod val="25000"/>
                  </a:schemeClr>
                </a:solidFill>
                <a:latin typeface="IBM Plex Sans"/>
                <a:ea typeface="+mn-ea"/>
              </a:rPr>
              <a:t> </a:t>
            </a:r>
            <a:r>
              <a:rPr lang="ru-RU" sz="1800" kern="1200" dirty="0" err="1" smtClean="0">
                <a:solidFill>
                  <a:schemeClr val="accent5">
                    <a:lumMod val="25000"/>
                  </a:schemeClr>
                </a:solidFill>
                <a:latin typeface="IBM Plex Sans"/>
                <a:ea typeface="+mn-ea"/>
              </a:rPr>
              <a:t>виокремити</a:t>
            </a:r>
            <a:r>
              <a:rPr lang="ru-RU" sz="1800" kern="1200" dirty="0" smtClean="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такі</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складові</a:t>
            </a:r>
            <a:r>
              <a:rPr lang="ru-RU" sz="1800" kern="1200" dirty="0">
                <a:solidFill>
                  <a:schemeClr val="accent5">
                    <a:lumMod val="25000"/>
                  </a:schemeClr>
                </a:solidFill>
                <a:latin typeface="IBM Plex Sans"/>
                <a:ea typeface="+mn-ea"/>
              </a:rPr>
              <a:t>: </a:t>
            </a:r>
          </a:p>
          <a:p>
            <a:pPr lvl="0" algn="just">
              <a:buClrTx/>
            </a:pPr>
            <a:r>
              <a:rPr lang="ru-RU" sz="1800" i="1" kern="1200" dirty="0">
                <a:solidFill>
                  <a:schemeClr val="accent5">
                    <a:lumMod val="25000"/>
                  </a:schemeClr>
                </a:solidFill>
                <a:latin typeface="IBM Plex Sans"/>
                <a:ea typeface="+mn-ea"/>
              </a:rPr>
              <a:t>1. </a:t>
            </a:r>
            <a:r>
              <a:rPr lang="ru-RU" sz="1800" b="1" i="1" kern="1200" dirty="0" err="1">
                <a:solidFill>
                  <a:schemeClr val="accent5">
                    <a:lumMod val="25000"/>
                  </a:schemeClr>
                </a:solidFill>
                <a:latin typeface="IBM Plex Sans"/>
                <a:ea typeface="+mn-ea"/>
              </a:rPr>
              <a:t>Вступна</a:t>
            </a:r>
            <a:r>
              <a:rPr lang="ru-RU" sz="1800" b="1" i="1" kern="1200" dirty="0">
                <a:solidFill>
                  <a:schemeClr val="accent5">
                    <a:lumMod val="25000"/>
                  </a:schemeClr>
                </a:solidFill>
                <a:latin typeface="IBM Plex Sans"/>
                <a:ea typeface="+mn-ea"/>
              </a:rPr>
              <a:t> </a:t>
            </a:r>
            <a:r>
              <a:rPr lang="ru-RU" sz="1800" b="1" i="1" kern="1200" dirty="0" err="1">
                <a:solidFill>
                  <a:schemeClr val="accent5">
                    <a:lumMod val="25000"/>
                  </a:schemeClr>
                </a:solidFill>
                <a:latin typeface="IBM Plex Sans"/>
                <a:ea typeface="+mn-ea"/>
              </a:rPr>
              <a:t>частина</a:t>
            </a:r>
            <a:r>
              <a:rPr lang="ru-RU" sz="1800" b="1" i="1" kern="1200" dirty="0">
                <a:solidFill>
                  <a:schemeClr val="accent5">
                    <a:lumMod val="25000"/>
                  </a:schemeClr>
                </a:solidFill>
                <a:latin typeface="IBM Plex Sans"/>
                <a:ea typeface="+mn-ea"/>
              </a:rPr>
              <a:t> </a:t>
            </a:r>
            <a:r>
              <a:rPr lang="ru-RU" sz="1800" kern="1200" dirty="0">
                <a:solidFill>
                  <a:schemeClr val="accent5">
                    <a:lumMod val="25000"/>
                  </a:schemeClr>
                </a:solidFill>
                <a:latin typeface="IBM Plex Sans"/>
                <a:ea typeface="+mn-ea"/>
              </a:rPr>
              <a:t>– у </a:t>
            </a:r>
            <a:r>
              <a:rPr lang="ru-RU" sz="1800" kern="1200" dirty="0" err="1">
                <a:solidFill>
                  <a:schemeClr val="accent5">
                    <a:lumMod val="25000"/>
                  </a:schemeClr>
                </a:solidFill>
                <a:latin typeface="IBM Plex Sans"/>
                <a:ea typeface="+mn-ea"/>
              </a:rPr>
              <a:t>ній</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доцільно</a:t>
            </a:r>
            <a:r>
              <a:rPr lang="ru-RU" sz="1800" kern="1200" dirty="0">
                <a:solidFill>
                  <a:schemeClr val="accent5">
                    <a:lumMod val="25000"/>
                  </a:schemeClr>
                </a:solidFill>
                <a:latin typeface="IBM Plex Sans"/>
                <a:ea typeface="+mn-ea"/>
              </a:rPr>
              <a:t> коротко </a:t>
            </a:r>
            <a:r>
              <a:rPr lang="ru-RU" sz="1800" kern="1200" dirty="0" err="1">
                <a:solidFill>
                  <a:schemeClr val="accent5">
                    <a:lumMod val="25000"/>
                  </a:schemeClr>
                </a:solidFill>
                <a:latin typeface="IBM Plex Sans"/>
                <a:ea typeface="+mn-ea"/>
              </a:rPr>
              <a:t>описати</a:t>
            </a:r>
            <a:r>
              <a:rPr lang="ru-RU" sz="1800" kern="1200" dirty="0">
                <a:solidFill>
                  <a:schemeClr val="accent5">
                    <a:lumMod val="25000"/>
                  </a:schemeClr>
                </a:solidFill>
                <a:latin typeface="IBM Plex Sans"/>
                <a:ea typeface="+mn-ea"/>
              </a:rPr>
              <a:t> мету </a:t>
            </a:r>
            <a:r>
              <a:rPr lang="ru-RU" sz="1800" kern="1200" dirty="0" err="1" smtClean="0">
                <a:solidFill>
                  <a:schemeClr val="accent5">
                    <a:lumMod val="25000"/>
                  </a:schemeClr>
                </a:solidFill>
                <a:latin typeface="IBM Plex Sans"/>
                <a:ea typeface="+mn-ea"/>
              </a:rPr>
              <a:t>програми</a:t>
            </a:r>
            <a:r>
              <a:rPr lang="ru-RU" sz="1800" kern="1200" dirty="0" smtClean="0">
                <a:solidFill>
                  <a:schemeClr val="accent5">
                    <a:lumMod val="25000"/>
                  </a:schemeClr>
                </a:solidFill>
                <a:latin typeface="IBM Plex Sans"/>
                <a:ea typeface="+mn-ea"/>
              </a:rPr>
              <a:t> </a:t>
            </a:r>
            <a:r>
              <a:rPr lang="ru-RU" sz="1800" kern="1200" dirty="0" err="1" smtClean="0">
                <a:solidFill>
                  <a:schemeClr val="accent5">
                    <a:lumMod val="25000"/>
                  </a:schemeClr>
                </a:solidFill>
                <a:latin typeface="IBM Plex Sans"/>
                <a:ea typeface="+mn-ea"/>
              </a:rPr>
              <a:t>педагогічної</a:t>
            </a:r>
            <a:r>
              <a:rPr lang="ru-RU" sz="1800" kern="1200" dirty="0" smtClean="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інтернатури</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завдання</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що</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були</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поставлені</a:t>
            </a:r>
            <a:r>
              <a:rPr lang="ru-RU" sz="1800" kern="1200" dirty="0">
                <a:solidFill>
                  <a:schemeClr val="accent5">
                    <a:lumMod val="25000"/>
                  </a:schemeClr>
                </a:solidFill>
                <a:latin typeface="IBM Plex Sans"/>
                <a:ea typeface="+mn-ea"/>
              </a:rPr>
              <a:t> перед </a:t>
            </a:r>
            <a:r>
              <a:rPr lang="ru-RU" sz="1800" kern="1200" dirty="0" err="1">
                <a:solidFill>
                  <a:schemeClr val="accent5">
                    <a:lumMod val="25000"/>
                  </a:schemeClr>
                </a:solidFill>
                <a:latin typeface="IBM Plex Sans"/>
                <a:ea typeface="+mn-ea"/>
              </a:rPr>
              <a:t>інтерном</a:t>
            </a:r>
            <a:r>
              <a:rPr lang="ru-RU" sz="1800" kern="1200" dirty="0">
                <a:solidFill>
                  <a:schemeClr val="accent5">
                    <a:lumMod val="25000"/>
                  </a:schemeClr>
                </a:solidFill>
                <a:latin typeface="IBM Plex Sans"/>
                <a:ea typeface="+mn-ea"/>
              </a:rPr>
              <a:t>. </a:t>
            </a:r>
          </a:p>
          <a:p>
            <a:pPr lvl="0" algn="just">
              <a:buClrTx/>
            </a:pPr>
            <a:r>
              <a:rPr lang="ru-RU" sz="1800" i="1" kern="1200" dirty="0">
                <a:solidFill>
                  <a:schemeClr val="accent5">
                    <a:lumMod val="25000"/>
                  </a:schemeClr>
                </a:solidFill>
                <a:latin typeface="IBM Plex Sans"/>
                <a:ea typeface="+mn-ea"/>
              </a:rPr>
              <a:t>2. </a:t>
            </a:r>
            <a:r>
              <a:rPr lang="ru-RU" sz="1800" b="1" i="1" kern="1200" dirty="0" err="1">
                <a:solidFill>
                  <a:schemeClr val="accent5">
                    <a:lumMod val="25000"/>
                  </a:schemeClr>
                </a:solidFill>
                <a:latin typeface="IBM Plex Sans"/>
                <a:ea typeface="+mn-ea"/>
              </a:rPr>
              <a:t>Опис</a:t>
            </a:r>
            <a:r>
              <a:rPr lang="ru-RU" sz="1800" b="1" i="1" kern="1200" dirty="0">
                <a:solidFill>
                  <a:schemeClr val="accent5">
                    <a:lumMod val="25000"/>
                  </a:schemeClr>
                </a:solidFill>
                <a:latin typeface="IBM Plex Sans"/>
                <a:ea typeface="+mn-ea"/>
              </a:rPr>
              <a:t> </a:t>
            </a:r>
            <a:r>
              <a:rPr lang="ru-RU" sz="1800" b="1" i="1" kern="1200" dirty="0" err="1">
                <a:solidFill>
                  <a:schemeClr val="accent5">
                    <a:lumMod val="25000"/>
                  </a:schemeClr>
                </a:solidFill>
                <a:latin typeface="IBM Plex Sans"/>
                <a:ea typeface="+mn-ea"/>
              </a:rPr>
              <a:t>діяльності</a:t>
            </a:r>
            <a:r>
              <a:rPr lang="ru-RU" sz="1800" b="1" i="1" kern="1200" dirty="0">
                <a:solidFill>
                  <a:schemeClr val="accent5">
                    <a:lumMod val="25000"/>
                  </a:schemeClr>
                </a:solidFill>
                <a:latin typeface="IBM Plex Sans"/>
                <a:ea typeface="+mn-ea"/>
              </a:rPr>
              <a:t> </a:t>
            </a:r>
            <a:r>
              <a:rPr lang="ru-RU" sz="1800" b="1" i="1" kern="1200" dirty="0" err="1">
                <a:solidFill>
                  <a:schemeClr val="accent5">
                    <a:lumMod val="25000"/>
                  </a:schemeClr>
                </a:solidFill>
                <a:latin typeface="IBM Plex Sans"/>
                <a:ea typeface="+mn-ea"/>
              </a:rPr>
              <a:t>інтерна</a:t>
            </a:r>
            <a:r>
              <a:rPr lang="ru-RU" sz="1800" b="1" i="1" kern="1200" dirty="0">
                <a:solidFill>
                  <a:schemeClr val="accent5">
                    <a:lumMod val="25000"/>
                  </a:schemeClr>
                </a:solidFill>
                <a:latin typeface="IBM Plex Sans"/>
                <a:ea typeface="+mn-ea"/>
              </a:rPr>
              <a:t> </a:t>
            </a:r>
            <a:r>
              <a:rPr lang="ru-RU" sz="1800" b="1" i="1" kern="1200" dirty="0" err="1">
                <a:solidFill>
                  <a:schemeClr val="accent5">
                    <a:lumMod val="25000"/>
                  </a:schemeClr>
                </a:solidFill>
                <a:latin typeface="IBM Plex Sans"/>
                <a:ea typeface="+mn-ea"/>
              </a:rPr>
              <a:t>під</a:t>
            </a:r>
            <a:r>
              <a:rPr lang="ru-RU" sz="1800" b="1" i="1" kern="1200" dirty="0">
                <a:solidFill>
                  <a:schemeClr val="accent5">
                    <a:lumMod val="25000"/>
                  </a:schemeClr>
                </a:solidFill>
                <a:latin typeface="IBM Plex Sans"/>
                <a:ea typeface="+mn-ea"/>
              </a:rPr>
              <a:t> час </a:t>
            </a:r>
            <a:r>
              <a:rPr lang="ru-RU" sz="1800" b="1" i="1" kern="1200" dirty="0" err="1">
                <a:solidFill>
                  <a:schemeClr val="accent5">
                    <a:lumMod val="25000"/>
                  </a:schemeClr>
                </a:solidFill>
                <a:latin typeface="IBM Plex Sans"/>
                <a:ea typeface="+mn-ea"/>
              </a:rPr>
              <a:t>педагогічної</a:t>
            </a:r>
            <a:r>
              <a:rPr lang="ru-RU" sz="1800" b="1" i="1" kern="1200" dirty="0">
                <a:solidFill>
                  <a:schemeClr val="accent5">
                    <a:lumMod val="25000"/>
                  </a:schemeClr>
                </a:solidFill>
                <a:latin typeface="IBM Plex Sans"/>
                <a:ea typeface="+mn-ea"/>
              </a:rPr>
              <a:t> </a:t>
            </a:r>
            <a:r>
              <a:rPr lang="ru-RU" sz="1800" b="1" i="1" kern="1200" dirty="0" err="1">
                <a:solidFill>
                  <a:schemeClr val="accent5">
                    <a:lumMod val="25000"/>
                  </a:schemeClr>
                </a:solidFill>
                <a:latin typeface="IBM Plex Sans"/>
                <a:ea typeface="+mn-ea"/>
              </a:rPr>
              <a:t>інтернатури</a:t>
            </a:r>
            <a:r>
              <a:rPr lang="ru-RU" sz="1800" b="1" i="1" kern="1200" dirty="0">
                <a:solidFill>
                  <a:schemeClr val="accent5">
                    <a:lumMod val="25000"/>
                  </a:schemeClr>
                </a:solidFill>
                <a:latin typeface="IBM Plex Sans"/>
                <a:ea typeface="+mn-ea"/>
              </a:rPr>
              <a:t> </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ця</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частина</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можемістити</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детальний</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опис</a:t>
            </a:r>
            <a:r>
              <a:rPr lang="ru-RU" sz="1800" kern="1200" dirty="0">
                <a:solidFill>
                  <a:schemeClr val="accent5">
                    <a:lumMod val="25000"/>
                  </a:schemeClr>
                </a:solidFill>
                <a:latin typeface="IBM Plex Sans"/>
                <a:ea typeface="+mn-ea"/>
              </a:rPr>
              <a:t> того, </a:t>
            </a:r>
            <a:r>
              <a:rPr lang="ru-RU" sz="1800" kern="1200" dirty="0" err="1">
                <a:solidFill>
                  <a:schemeClr val="accent5">
                    <a:lumMod val="25000"/>
                  </a:schemeClr>
                </a:solidFill>
                <a:latin typeface="IBM Plex Sans"/>
                <a:ea typeface="+mn-ea"/>
              </a:rPr>
              <a:t>які</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конкретні</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завдання</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були</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поставлені</a:t>
            </a:r>
            <a:r>
              <a:rPr lang="ru-RU" sz="1800" kern="1200" dirty="0">
                <a:solidFill>
                  <a:schemeClr val="accent5">
                    <a:lumMod val="25000"/>
                  </a:schemeClr>
                </a:solidFill>
                <a:latin typeface="IBM Plex Sans"/>
                <a:ea typeface="+mn-ea"/>
              </a:rPr>
              <a:t> </a:t>
            </a:r>
            <a:r>
              <a:rPr lang="ru-RU" sz="1800" kern="1200" dirty="0" smtClean="0">
                <a:solidFill>
                  <a:schemeClr val="accent5">
                    <a:lumMod val="25000"/>
                  </a:schemeClr>
                </a:solidFill>
                <a:latin typeface="IBM Plex Sans"/>
                <a:ea typeface="+mn-ea"/>
              </a:rPr>
              <a:t>перед </a:t>
            </a:r>
            <a:r>
              <a:rPr lang="ru-RU" sz="1800" kern="1200" dirty="0" err="1" smtClean="0">
                <a:solidFill>
                  <a:schemeClr val="accent5">
                    <a:lumMod val="25000"/>
                  </a:schemeClr>
                </a:solidFill>
                <a:latin typeface="IBM Plex Sans"/>
                <a:ea typeface="+mn-ea"/>
              </a:rPr>
              <a:t>інтерном</a:t>
            </a:r>
            <a:r>
              <a:rPr lang="ru-RU" sz="1800" kern="1200" dirty="0">
                <a:solidFill>
                  <a:schemeClr val="accent5">
                    <a:lumMod val="25000"/>
                  </a:schemeClr>
                </a:solidFill>
                <a:latin typeface="IBM Plex Sans"/>
                <a:ea typeface="+mn-ea"/>
              </a:rPr>
              <a:t>, як </a:t>
            </a:r>
            <a:r>
              <a:rPr lang="ru-RU" sz="1800" kern="1200" dirty="0" err="1">
                <a:solidFill>
                  <a:schemeClr val="accent5">
                    <a:lumMod val="25000"/>
                  </a:schemeClr>
                </a:solidFill>
                <a:latin typeface="IBM Plex Sans"/>
                <a:ea typeface="+mn-ea"/>
              </a:rPr>
              <a:t>він</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їх</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виконував</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якими</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засобами</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користувався</a:t>
            </a:r>
            <a:r>
              <a:rPr lang="ru-RU" sz="1800" kern="1200" dirty="0">
                <a:solidFill>
                  <a:schemeClr val="accent5">
                    <a:lumMod val="25000"/>
                  </a:schemeClr>
                </a:solidFill>
                <a:latin typeface="IBM Plex Sans"/>
                <a:ea typeface="+mn-ea"/>
              </a:rPr>
              <a:t> для </a:t>
            </a:r>
            <a:r>
              <a:rPr lang="ru-RU" sz="1800" kern="1200" dirty="0" err="1">
                <a:solidFill>
                  <a:schemeClr val="accent5">
                    <a:lumMod val="25000"/>
                  </a:schemeClr>
                </a:solidFill>
                <a:latin typeface="IBM Plex Sans"/>
                <a:ea typeface="+mn-ea"/>
              </a:rPr>
              <a:t>досягненнямети</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програми</a:t>
            </a:r>
            <a:r>
              <a:rPr lang="ru-RU" sz="1800" kern="1200" dirty="0">
                <a:solidFill>
                  <a:schemeClr val="accent5">
                    <a:lumMod val="25000"/>
                  </a:schemeClr>
                </a:solidFill>
                <a:latin typeface="IBM Plex Sans"/>
                <a:ea typeface="+mn-ea"/>
              </a:rPr>
              <a:t>. Тут </a:t>
            </a:r>
            <a:r>
              <a:rPr lang="ru-RU" sz="1800" kern="1200" dirty="0" err="1">
                <a:solidFill>
                  <a:schemeClr val="accent5">
                    <a:lumMod val="25000"/>
                  </a:schemeClr>
                </a:solidFill>
                <a:latin typeface="IBM Plex Sans"/>
                <a:ea typeface="+mn-ea"/>
              </a:rPr>
              <a:t>також</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варто</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описати</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професійні</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навички</a:t>
            </a:r>
            <a:r>
              <a:rPr lang="ru-RU" sz="1800" kern="1200" dirty="0">
                <a:solidFill>
                  <a:schemeClr val="accent5">
                    <a:lumMod val="25000"/>
                  </a:schemeClr>
                </a:solidFill>
                <a:latin typeface="IBM Plex Sans"/>
                <a:ea typeface="+mn-ea"/>
              </a:rPr>
              <a:t> та </a:t>
            </a:r>
            <a:r>
              <a:rPr lang="ru-RU" sz="1800" kern="1200" dirty="0" err="1">
                <a:solidFill>
                  <a:schemeClr val="accent5">
                    <a:lumMod val="25000"/>
                  </a:schemeClr>
                </a:solidFill>
                <a:latin typeface="IBM Plex Sans"/>
                <a:ea typeface="+mn-ea"/>
              </a:rPr>
              <a:t>компетентності</a:t>
            </a:r>
            <a:r>
              <a:rPr lang="ru-RU" sz="1800" kern="1200" dirty="0" smtClean="0">
                <a:solidFill>
                  <a:schemeClr val="accent5">
                    <a:lumMod val="25000"/>
                  </a:schemeClr>
                </a:solidFill>
                <a:latin typeface="IBM Plex Sans"/>
                <a:ea typeface="+mn-ea"/>
              </a:rPr>
              <a:t>, </a:t>
            </a:r>
            <a:r>
              <a:rPr lang="ru-RU" sz="1800" kern="1200" dirty="0" err="1" smtClean="0">
                <a:solidFill>
                  <a:schemeClr val="accent5">
                    <a:lumMod val="25000"/>
                  </a:schemeClr>
                </a:solidFill>
                <a:latin typeface="IBM Plex Sans"/>
                <a:ea typeface="+mn-ea"/>
              </a:rPr>
              <a:t>які</a:t>
            </a:r>
            <a:r>
              <a:rPr lang="ru-RU" sz="1800" kern="1200" dirty="0" smtClean="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були</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набуті</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вдосконаленні</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протягом</a:t>
            </a:r>
            <a:r>
              <a:rPr lang="ru-RU" sz="1800" kern="1200" dirty="0">
                <a:solidFill>
                  <a:schemeClr val="accent5">
                    <a:lumMod val="25000"/>
                  </a:schemeClr>
                </a:solidFill>
                <a:latin typeface="IBM Plex Sans"/>
                <a:ea typeface="+mn-ea"/>
              </a:rPr>
              <a:t> </a:t>
            </a:r>
            <a:r>
              <a:rPr lang="ru-RU" sz="1800" kern="1200" dirty="0" err="1">
                <a:solidFill>
                  <a:schemeClr val="accent5">
                    <a:lumMod val="25000"/>
                  </a:schemeClr>
                </a:solidFill>
                <a:latin typeface="IBM Plex Sans"/>
                <a:ea typeface="+mn-ea"/>
              </a:rPr>
              <a:t>інтернатури</a:t>
            </a:r>
            <a:r>
              <a:rPr lang="ru-RU" sz="1800" kern="1200" dirty="0">
                <a:solidFill>
                  <a:schemeClr val="accent5">
                    <a:lumMod val="25000"/>
                  </a:schemeClr>
                </a:solidFill>
                <a:latin typeface="IBM Plex Sans"/>
                <a:ea typeface="+mn-ea"/>
              </a:rPr>
              <a:t>. </a:t>
            </a:r>
          </a:p>
        </p:txBody>
      </p:sp>
    </p:spTree>
    <p:extLst>
      <p:ext uri="{BB962C8B-B14F-4D97-AF65-F5344CB8AC3E}">
        <p14:creationId xmlns:p14="http://schemas.microsoft.com/office/powerpoint/2010/main" val="3829353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1"/>
          <p:cNvSpPr/>
          <p:nvPr/>
        </p:nvSpPr>
        <p:spPr>
          <a:xfrm>
            <a:off x="2184857" y="5303451"/>
            <a:ext cx="6667393" cy="171031"/>
          </a:xfrm>
          <a:custGeom>
            <a:avLst/>
            <a:gdLst/>
            <a:ahLst/>
            <a:cxnLst/>
            <a:rect l="l" t="t" r="r" b="b"/>
            <a:pathLst>
              <a:path w="6667393" h="171031" extrusionOk="0">
                <a:moveTo>
                  <a:pt x="86024" y="2"/>
                </a:moveTo>
                <a:cubicBezTo>
                  <a:pt x="38811" y="-294"/>
                  <a:pt x="297" y="37678"/>
                  <a:pt x="2" y="84887"/>
                </a:cubicBezTo>
                <a:cubicBezTo>
                  <a:pt x="-298" y="132088"/>
                  <a:pt x="37799" y="170626"/>
                  <a:pt x="85012" y="170909"/>
                </a:cubicBezTo>
                <a:cubicBezTo>
                  <a:pt x="326434" y="170991"/>
                  <a:pt x="567824" y="171274"/>
                  <a:pt x="809246" y="170545"/>
                </a:cubicBezTo>
                <a:cubicBezTo>
                  <a:pt x="875478" y="170343"/>
                  <a:pt x="941754" y="170343"/>
                  <a:pt x="1007985" y="169897"/>
                </a:cubicBezTo>
                <a:cubicBezTo>
                  <a:pt x="1093449" y="169331"/>
                  <a:pt x="1178820" y="168724"/>
                  <a:pt x="1264280" y="167509"/>
                </a:cubicBezTo>
                <a:cubicBezTo>
                  <a:pt x="1309153" y="166861"/>
                  <a:pt x="1354132" y="165445"/>
                  <a:pt x="1399005" y="164837"/>
                </a:cubicBezTo>
                <a:cubicBezTo>
                  <a:pt x="1441729" y="164271"/>
                  <a:pt x="1484425" y="163785"/>
                  <a:pt x="1527157" y="163582"/>
                </a:cubicBezTo>
                <a:cubicBezTo>
                  <a:pt x="1557061" y="163421"/>
                  <a:pt x="1586940" y="163825"/>
                  <a:pt x="1616847" y="163947"/>
                </a:cubicBezTo>
                <a:cubicBezTo>
                  <a:pt x="1674529" y="164190"/>
                  <a:pt x="1732219" y="164433"/>
                  <a:pt x="1789905" y="164716"/>
                </a:cubicBezTo>
                <a:cubicBezTo>
                  <a:pt x="1935184" y="165404"/>
                  <a:pt x="2080430" y="165647"/>
                  <a:pt x="2225710" y="165606"/>
                </a:cubicBezTo>
                <a:cubicBezTo>
                  <a:pt x="2606023" y="165485"/>
                  <a:pt x="2986336" y="160789"/>
                  <a:pt x="3366649" y="159899"/>
                </a:cubicBezTo>
                <a:cubicBezTo>
                  <a:pt x="3535440" y="159494"/>
                  <a:pt x="3704247" y="159939"/>
                  <a:pt x="3873053" y="160668"/>
                </a:cubicBezTo>
                <a:cubicBezTo>
                  <a:pt x="3967051" y="161073"/>
                  <a:pt x="4061008" y="162166"/>
                  <a:pt x="4155005" y="161801"/>
                </a:cubicBezTo>
                <a:cubicBezTo>
                  <a:pt x="4266127" y="161356"/>
                  <a:pt x="4377248" y="158967"/>
                  <a:pt x="4488368" y="157510"/>
                </a:cubicBezTo>
                <a:cubicBezTo>
                  <a:pt x="4644343" y="155446"/>
                  <a:pt x="4800317" y="154231"/>
                  <a:pt x="4956292" y="153057"/>
                </a:cubicBezTo>
                <a:cubicBezTo>
                  <a:pt x="5520317" y="148847"/>
                  <a:pt x="6084382" y="147430"/>
                  <a:pt x="6648408" y="145487"/>
                </a:cubicBezTo>
                <a:cubicBezTo>
                  <a:pt x="6658852" y="145528"/>
                  <a:pt x="6667312" y="137189"/>
                  <a:pt x="6667393" y="126745"/>
                </a:cubicBezTo>
                <a:cubicBezTo>
                  <a:pt x="6667434" y="116341"/>
                  <a:pt x="6659095" y="107840"/>
                  <a:pt x="6648650" y="107799"/>
                </a:cubicBezTo>
                <a:cubicBezTo>
                  <a:pt x="6082561" y="98731"/>
                  <a:pt x="5516431" y="90149"/>
                  <a:pt x="4950341" y="78815"/>
                </a:cubicBezTo>
                <a:cubicBezTo>
                  <a:pt x="4794407" y="75690"/>
                  <a:pt x="4638473" y="72564"/>
                  <a:pt x="4482539" y="68569"/>
                </a:cubicBezTo>
                <a:cubicBezTo>
                  <a:pt x="4373604" y="65776"/>
                  <a:pt x="4264629" y="61877"/>
                  <a:pt x="4155653" y="60092"/>
                </a:cubicBezTo>
                <a:cubicBezTo>
                  <a:pt x="4061656" y="58550"/>
                  <a:pt x="3967658" y="58582"/>
                  <a:pt x="3873661" y="57813"/>
                </a:cubicBezTo>
                <a:cubicBezTo>
                  <a:pt x="3704895" y="56437"/>
                  <a:pt x="3536168" y="54761"/>
                  <a:pt x="3367406" y="52251"/>
                </a:cubicBezTo>
                <a:cubicBezTo>
                  <a:pt x="2987138" y="46591"/>
                  <a:pt x="2606877" y="37014"/>
                  <a:pt x="2226596" y="32136"/>
                </a:cubicBezTo>
                <a:cubicBezTo>
                  <a:pt x="2081325" y="30270"/>
                  <a:pt x="1936066" y="28598"/>
                  <a:pt x="1790787" y="27452"/>
                </a:cubicBezTo>
                <a:cubicBezTo>
                  <a:pt x="1730972" y="26982"/>
                  <a:pt x="1671100" y="26570"/>
                  <a:pt x="1611281" y="26063"/>
                </a:cubicBezTo>
                <a:cubicBezTo>
                  <a:pt x="1583511" y="25829"/>
                  <a:pt x="1555806" y="25780"/>
                  <a:pt x="1528039" y="25302"/>
                </a:cubicBezTo>
                <a:cubicBezTo>
                  <a:pt x="1485320" y="24570"/>
                  <a:pt x="1442604" y="23643"/>
                  <a:pt x="1399892" y="22521"/>
                </a:cubicBezTo>
                <a:cubicBezTo>
                  <a:pt x="1355027" y="21343"/>
                  <a:pt x="1310157" y="19421"/>
                  <a:pt x="1265292" y="18218"/>
                </a:cubicBezTo>
                <a:cubicBezTo>
                  <a:pt x="1179856" y="15931"/>
                  <a:pt x="1094319" y="14162"/>
                  <a:pt x="1008867" y="12527"/>
                </a:cubicBezTo>
                <a:cubicBezTo>
                  <a:pt x="942648" y="11260"/>
                  <a:pt x="876482" y="10397"/>
                  <a:pt x="810258" y="9365"/>
                </a:cubicBezTo>
                <a:cubicBezTo>
                  <a:pt x="568865" y="5600"/>
                  <a:pt x="327426" y="2965"/>
                  <a:pt x="86024" y="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21"/>
          <p:cNvSpPr txBox="1">
            <a:spLocks noGrp="1"/>
          </p:cNvSpPr>
          <p:nvPr>
            <p:ph type="ctrTitle"/>
          </p:nvPr>
        </p:nvSpPr>
        <p:spPr>
          <a:xfrm>
            <a:off x="1933553" y="1360994"/>
            <a:ext cx="7641600" cy="3942457"/>
          </a:xfrm>
          <a:prstGeom prst="rect">
            <a:avLst/>
          </a:prstGeom>
        </p:spPr>
        <p:txBody>
          <a:bodyPr spcFirstLastPara="1" wrap="square" lIns="121900" tIns="121900" rIns="121900" bIns="121900" anchor="b" anchorCtr="0">
            <a:normAutofit fontScale="90000"/>
          </a:bodyPr>
          <a:lstStyle/>
          <a:p>
            <a:pPr marL="0" lvl="0" indent="0" algn="ctr" rtl="0">
              <a:spcBef>
                <a:spcPts val="0"/>
              </a:spcBef>
              <a:spcAft>
                <a:spcPts val="0"/>
              </a:spcAft>
              <a:buNone/>
            </a:pPr>
            <a:r>
              <a:rPr lang="uk-UA" dirty="0" smtClean="0"/>
              <a:t>Інтернатура: основні аспекти впровадження в ЗЗСО</a:t>
            </a:r>
            <a:endParaRPr dirty="0"/>
          </a:p>
        </p:txBody>
      </p:sp>
    </p:spTree>
    <p:extLst>
      <p:ext uri="{BB962C8B-B14F-4D97-AF65-F5344CB8AC3E}">
        <p14:creationId xmlns:p14="http://schemas.microsoft.com/office/powerpoint/2010/main" val="662522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6" name="Google Shape;306;p28"/>
          <p:cNvSpPr/>
          <p:nvPr/>
        </p:nvSpPr>
        <p:spPr>
          <a:xfrm>
            <a:off x="9592459" y="1786155"/>
            <a:ext cx="1184020" cy="1032269"/>
          </a:xfrm>
          <a:custGeom>
            <a:avLst/>
            <a:gdLst/>
            <a:ahLst/>
            <a:cxnLst/>
            <a:rect l="l" t="t" r="r" b="b"/>
            <a:pathLst>
              <a:path w="1184020" h="1032269" extrusionOk="0">
                <a:moveTo>
                  <a:pt x="211073" y="0"/>
                </a:moveTo>
                <a:cubicBezTo>
                  <a:pt x="203073" y="4194"/>
                  <a:pt x="195579" y="6081"/>
                  <a:pt x="203708" y="1389"/>
                </a:cubicBezTo>
                <a:cubicBezTo>
                  <a:pt x="208914" y="-1609"/>
                  <a:pt x="196214" y="-384"/>
                  <a:pt x="193421" y="16470"/>
                </a:cubicBezTo>
                <a:cubicBezTo>
                  <a:pt x="190944" y="31234"/>
                  <a:pt x="202564" y="58197"/>
                  <a:pt x="196151" y="70247"/>
                </a:cubicBezTo>
                <a:cubicBezTo>
                  <a:pt x="190435" y="81073"/>
                  <a:pt x="166115" y="72031"/>
                  <a:pt x="163639" y="86915"/>
                </a:cubicBezTo>
                <a:cubicBezTo>
                  <a:pt x="161734" y="98260"/>
                  <a:pt x="171385" y="125774"/>
                  <a:pt x="161035" y="133152"/>
                </a:cubicBezTo>
                <a:cubicBezTo>
                  <a:pt x="150177" y="140934"/>
                  <a:pt x="132651" y="138613"/>
                  <a:pt x="127508" y="154781"/>
                </a:cubicBezTo>
                <a:cubicBezTo>
                  <a:pt x="124967" y="162867"/>
                  <a:pt x="127253" y="180267"/>
                  <a:pt x="121158" y="186333"/>
                </a:cubicBezTo>
                <a:cubicBezTo>
                  <a:pt x="110362" y="197139"/>
                  <a:pt x="92963" y="190770"/>
                  <a:pt x="85471" y="204986"/>
                </a:cubicBezTo>
                <a:cubicBezTo>
                  <a:pt x="80835" y="213689"/>
                  <a:pt x="74612" y="235904"/>
                  <a:pt x="78930" y="245467"/>
                </a:cubicBezTo>
                <a:cubicBezTo>
                  <a:pt x="80136" y="248219"/>
                  <a:pt x="83947" y="249792"/>
                  <a:pt x="84073" y="252809"/>
                </a:cubicBezTo>
                <a:cubicBezTo>
                  <a:pt x="84137" y="255640"/>
                  <a:pt x="60134" y="264579"/>
                  <a:pt x="56451" y="270272"/>
                </a:cubicBezTo>
                <a:cubicBezTo>
                  <a:pt x="45656" y="287202"/>
                  <a:pt x="70294" y="303623"/>
                  <a:pt x="57658" y="318492"/>
                </a:cubicBezTo>
                <a:cubicBezTo>
                  <a:pt x="45973" y="332278"/>
                  <a:pt x="21526" y="315914"/>
                  <a:pt x="7683" y="329803"/>
                </a:cubicBezTo>
                <a:cubicBezTo>
                  <a:pt x="-6033" y="343534"/>
                  <a:pt x="2476" y="369546"/>
                  <a:pt x="4063" y="385762"/>
                </a:cubicBezTo>
                <a:lnTo>
                  <a:pt x="938910" y="1032269"/>
                </a:lnTo>
                <a:cubicBezTo>
                  <a:pt x="940625" y="1027621"/>
                  <a:pt x="942593" y="1023068"/>
                  <a:pt x="943863" y="1018382"/>
                </a:cubicBezTo>
                <a:cubicBezTo>
                  <a:pt x="945514" y="1012717"/>
                  <a:pt x="943165" y="1002265"/>
                  <a:pt x="947292" y="998138"/>
                </a:cubicBezTo>
                <a:cubicBezTo>
                  <a:pt x="955674" y="989686"/>
                  <a:pt x="968819" y="985146"/>
                  <a:pt x="974660" y="974129"/>
                </a:cubicBezTo>
                <a:cubicBezTo>
                  <a:pt x="981772" y="960692"/>
                  <a:pt x="982408" y="943522"/>
                  <a:pt x="993330" y="931863"/>
                </a:cubicBezTo>
                <a:cubicBezTo>
                  <a:pt x="1001775" y="922827"/>
                  <a:pt x="1015682" y="914508"/>
                  <a:pt x="1017904" y="900907"/>
                </a:cubicBezTo>
                <a:cubicBezTo>
                  <a:pt x="1019746" y="889667"/>
                  <a:pt x="1010665" y="873773"/>
                  <a:pt x="1012126" y="864788"/>
                </a:cubicBezTo>
                <a:cubicBezTo>
                  <a:pt x="1012380" y="863366"/>
                  <a:pt x="1031366" y="868331"/>
                  <a:pt x="1032383" y="868166"/>
                </a:cubicBezTo>
                <a:cubicBezTo>
                  <a:pt x="1036256" y="867556"/>
                  <a:pt x="1031874" y="845160"/>
                  <a:pt x="1046479" y="838004"/>
                </a:cubicBezTo>
                <a:cubicBezTo>
                  <a:pt x="1071054" y="825951"/>
                  <a:pt x="1083754" y="846068"/>
                  <a:pt x="1101026" y="844551"/>
                </a:cubicBezTo>
                <a:lnTo>
                  <a:pt x="1111567" y="829469"/>
                </a:lnTo>
                <a:lnTo>
                  <a:pt x="1124267" y="810813"/>
                </a:lnTo>
                <a:lnTo>
                  <a:pt x="1139380" y="789185"/>
                </a:lnTo>
                <a:cubicBezTo>
                  <a:pt x="1137347" y="784251"/>
                  <a:pt x="1131633" y="780466"/>
                  <a:pt x="1130808" y="775494"/>
                </a:cubicBezTo>
                <a:cubicBezTo>
                  <a:pt x="1129664" y="768166"/>
                  <a:pt x="1146746" y="721367"/>
                  <a:pt x="1151445" y="713975"/>
                </a:cubicBezTo>
                <a:cubicBezTo>
                  <a:pt x="1160081" y="700463"/>
                  <a:pt x="1171321" y="684448"/>
                  <a:pt x="1184021" y="672700"/>
                </a:cubicBezTo>
                <a:lnTo>
                  <a:pt x="211073" y="0"/>
                </a:lnTo>
                <a:close/>
              </a:path>
            </a:pathLst>
          </a:custGeom>
          <a:solidFill>
            <a:srgbClr val="FFFFFF">
              <a:alpha val="40510"/>
            </a:srgbClr>
          </a:solidFill>
          <a:ln>
            <a:noFill/>
          </a:ln>
          <a:effectLst>
            <a:outerShdw dist="9525" dir="5400000" algn="bl" rotWithShape="0">
              <a:srgbClr val="000000">
                <a:alpha val="15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Прямоугольник 3"/>
          <p:cNvSpPr/>
          <p:nvPr/>
        </p:nvSpPr>
        <p:spPr>
          <a:xfrm>
            <a:off x="1239446" y="710150"/>
            <a:ext cx="9420921" cy="3416320"/>
          </a:xfrm>
          <a:prstGeom prst="rect">
            <a:avLst/>
          </a:prstGeom>
        </p:spPr>
        <p:txBody>
          <a:bodyPr wrap="square">
            <a:spAutoFit/>
          </a:bodyPr>
          <a:lstStyle/>
          <a:p>
            <a:pPr lvl="0" algn="just">
              <a:buClrTx/>
            </a:pPr>
            <a:r>
              <a:rPr lang="ru-RU" sz="1800" b="1" i="1" kern="1200" dirty="0" smtClean="0">
                <a:solidFill>
                  <a:schemeClr val="accent5">
                    <a:lumMod val="25000"/>
                  </a:schemeClr>
                </a:solidFill>
                <a:latin typeface="IBM Plex Sans"/>
                <a:ea typeface="+mn-ea"/>
                <a:cs typeface="+mn-cs"/>
              </a:rPr>
              <a:t>3</a:t>
            </a:r>
            <a:r>
              <a:rPr lang="ru-RU" sz="1800" b="1" i="1" kern="1200" dirty="0">
                <a:solidFill>
                  <a:schemeClr val="accent5">
                    <a:lumMod val="25000"/>
                  </a:schemeClr>
                </a:solidFill>
                <a:latin typeface="IBM Plex Sans"/>
                <a:ea typeface="+mn-ea"/>
                <a:cs typeface="+mn-cs"/>
              </a:rPr>
              <a:t>. </a:t>
            </a:r>
            <a:r>
              <a:rPr lang="ru-RU" sz="1800" b="1" i="1" kern="1200" dirty="0" err="1">
                <a:solidFill>
                  <a:schemeClr val="accent5">
                    <a:lumMod val="25000"/>
                  </a:schemeClr>
                </a:solidFill>
                <a:latin typeface="IBM Plex Sans"/>
                <a:ea typeface="+mn-ea"/>
                <a:cs typeface="+mn-cs"/>
              </a:rPr>
              <a:t>Аналіз</a:t>
            </a:r>
            <a:r>
              <a:rPr lang="ru-RU" sz="1800" b="1" i="1" kern="1200" dirty="0">
                <a:solidFill>
                  <a:schemeClr val="accent5">
                    <a:lumMod val="25000"/>
                  </a:schemeClr>
                </a:solidFill>
                <a:latin typeface="IBM Plex Sans"/>
                <a:ea typeface="+mn-ea"/>
                <a:cs typeface="+mn-cs"/>
              </a:rPr>
              <a:t> та </a:t>
            </a:r>
            <a:r>
              <a:rPr lang="ru-RU" sz="1800" b="1" i="1" kern="1200" dirty="0" err="1">
                <a:solidFill>
                  <a:schemeClr val="accent5">
                    <a:lumMod val="25000"/>
                  </a:schemeClr>
                </a:solidFill>
                <a:latin typeface="IBM Plex Sans"/>
                <a:ea typeface="+mn-ea"/>
                <a:cs typeface="+mn-cs"/>
              </a:rPr>
              <a:t>самоаналіз</a:t>
            </a:r>
            <a:r>
              <a:rPr lang="ru-RU" sz="1800" b="1" i="1" kern="1200" dirty="0">
                <a:solidFill>
                  <a:schemeClr val="accent5">
                    <a:lumMod val="25000"/>
                  </a:schemeClr>
                </a:solidFill>
                <a:latin typeface="IBM Plex Sans"/>
                <a:ea typeface="+mn-ea"/>
                <a:cs typeface="+mn-cs"/>
              </a:rPr>
              <a:t> </a:t>
            </a:r>
            <a:r>
              <a:rPr lang="ru-RU" sz="1800" b="1" i="1" kern="1200" dirty="0" err="1">
                <a:solidFill>
                  <a:schemeClr val="accent5">
                    <a:lumMod val="25000"/>
                  </a:schemeClr>
                </a:solidFill>
                <a:latin typeface="IBM Plex Sans"/>
                <a:ea typeface="+mn-ea"/>
                <a:cs typeface="+mn-cs"/>
              </a:rPr>
              <a:t>виконаної</a:t>
            </a:r>
            <a:r>
              <a:rPr lang="ru-RU" sz="1800" b="1" i="1" kern="1200" dirty="0">
                <a:solidFill>
                  <a:schemeClr val="accent5">
                    <a:lumMod val="25000"/>
                  </a:schemeClr>
                </a:solidFill>
                <a:latin typeface="IBM Plex Sans"/>
                <a:ea typeface="+mn-ea"/>
                <a:cs typeface="+mn-cs"/>
              </a:rPr>
              <a:t> </a:t>
            </a:r>
            <a:r>
              <a:rPr lang="ru-RU" sz="1800" b="1" i="1" kern="1200" dirty="0" err="1">
                <a:solidFill>
                  <a:schemeClr val="accent5">
                    <a:lumMod val="25000"/>
                  </a:schemeClr>
                </a:solidFill>
                <a:latin typeface="IBM Plex Sans"/>
                <a:ea typeface="+mn-ea"/>
                <a:cs typeface="+mn-cs"/>
              </a:rPr>
              <a:t>роботи</a:t>
            </a:r>
            <a:r>
              <a:rPr lang="ru-RU" sz="1800" b="1" i="1" kern="1200" dirty="0">
                <a:solidFill>
                  <a:schemeClr val="accent5">
                    <a:lumMod val="25000"/>
                  </a:schemeClr>
                </a:solidFill>
                <a:latin typeface="IBM Plex Sans"/>
                <a:ea typeface="+mn-ea"/>
                <a:cs typeface="+mn-cs"/>
              </a:rPr>
              <a:t> </a:t>
            </a:r>
            <a:r>
              <a:rPr lang="ru-RU" sz="1800" kern="1200" dirty="0">
                <a:solidFill>
                  <a:schemeClr val="accent5">
                    <a:lumMod val="25000"/>
                  </a:schemeClr>
                </a:solidFill>
                <a:latin typeface="IBM Plex Sans"/>
                <a:ea typeface="+mn-ea"/>
                <a:cs typeface="+mn-cs"/>
              </a:rPr>
              <a:t>– у </a:t>
            </a:r>
            <a:r>
              <a:rPr lang="ru-RU" sz="1800" kern="1200" dirty="0" err="1">
                <a:solidFill>
                  <a:schemeClr val="accent5">
                    <a:lumMod val="25000"/>
                  </a:schemeClr>
                </a:solidFill>
                <a:latin typeface="IBM Plex Sans"/>
                <a:ea typeface="+mn-ea"/>
                <a:cs typeface="+mn-cs"/>
              </a:rPr>
              <a:t>цій</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частині</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варто</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детальноописати</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досягнення</a:t>
            </a:r>
            <a:r>
              <a:rPr lang="ru-RU" sz="1800" kern="1200" dirty="0">
                <a:solidFill>
                  <a:schemeClr val="accent5">
                    <a:lumMod val="25000"/>
                  </a:schemeClr>
                </a:solidFill>
                <a:latin typeface="IBM Plex Sans"/>
                <a:ea typeface="+mn-ea"/>
                <a:cs typeface="+mn-cs"/>
              </a:rPr>
              <a:t> та </a:t>
            </a:r>
            <a:r>
              <a:rPr lang="ru-RU" sz="1800" kern="1200" dirty="0" err="1">
                <a:solidFill>
                  <a:schemeClr val="accent5">
                    <a:lumMod val="25000"/>
                  </a:schemeClr>
                </a:solidFill>
                <a:latin typeface="IBM Plex Sans"/>
                <a:ea typeface="+mn-ea"/>
                <a:cs typeface="+mn-cs"/>
              </a:rPr>
              <a:t>успіхи</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інтерна</a:t>
            </a:r>
            <a:r>
              <a:rPr lang="ru-RU" sz="1800" kern="1200" dirty="0">
                <a:solidFill>
                  <a:schemeClr val="accent5">
                    <a:lumMod val="25000"/>
                  </a:schemeClr>
                </a:solidFill>
                <a:latin typeface="IBM Plex Sans"/>
                <a:ea typeface="+mn-ea"/>
                <a:cs typeface="+mn-cs"/>
              </a:rPr>
              <a:t> на кожному </a:t>
            </a:r>
            <a:r>
              <a:rPr lang="ru-RU" sz="1800" kern="1200" dirty="0" err="1">
                <a:solidFill>
                  <a:schemeClr val="accent5">
                    <a:lumMod val="25000"/>
                  </a:schemeClr>
                </a:solidFill>
                <a:latin typeface="IBM Plex Sans"/>
                <a:ea typeface="+mn-ea"/>
                <a:cs typeface="+mn-cs"/>
              </a:rPr>
              <a:t>етапі</a:t>
            </a:r>
            <a:r>
              <a:rPr lang="ru-RU" sz="1800" kern="1200" dirty="0">
                <a:solidFill>
                  <a:schemeClr val="accent5">
                    <a:lumMod val="25000"/>
                  </a:schemeClr>
                </a:solidFill>
                <a:latin typeface="IBM Plex Sans"/>
                <a:ea typeface="+mn-ea"/>
                <a:cs typeface="+mn-cs"/>
              </a:rPr>
              <a:t>, а </a:t>
            </a:r>
            <a:r>
              <a:rPr lang="ru-RU" sz="1800" kern="1200" dirty="0" err="1">
                <a:solidFill>
                  <a:schemeClr val="accent5">
                    <a:lumMod val="25000"/>
                  </a:schemeClr>
                </a:solidFill>
                <a:latin typeface="IBM Plex Sans"/>
                <a:ea typeface="+mn-ea"/>
                <a:cs typeface="+mn-cs"/>
              </a:rPr>
              <a:t>також</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скласти</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перелікпроблем</a:t>
            </a:r>
            <a:r>
              <a:rPr lang="ru-RU" sz="1800" kern="1200" dirty="0">
                <a:solidFill>
                  <a:schemeClr val="accent5">
                    <a:lumMod val="25000"/>
                  </a:schemeClr>
                </a:solidFill>
                <a:latin typeface="IBM Plex Sans"/>
                <a:ea typeface="+mn-ea"/>
                <a:cs typeface="+mn-cs"/>
              </a:rPr>
              <a:t>, з </a:t>
            </a:r>
            <a:r>
              <a:rPr lang="ru-RU" sz="1800" kern="1200" dirty="0" err="1">
                <a:solidFill>
                  <a:schemeClr val="accent5">
                    <a:lumMod val="25000"/>
                  </a:schemeClr>
                </a:solidFill>
                <a:latin typeface="IBM Plex Sans"/>
                <a:ea typeface="+mn-ea"/>
                <a:cs typeface="+mn-cs"/>
              </a:rPr>
              <a:t>якими</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довелося</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зіштовхнутись</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під</a:t>
            </a:r>
            <a:r>
              <a:rPr lang="ru-RU" sz="1800" kern="1200" dirty="0">
                <a:solidFill>
                  <a:schemeClr val="accent5">
                    <a:lumMod val="25000"/>
                  </a:schemeClr>
                </a:solidFill>
                <a:latin typeface="IBM Plex Sans"/>
                <a:ea typeface="+mn-ea"/>
                <a:cs typeface="+mn-cs"/>
              </a:rPr>
              <a:t> час </a:t>
            </a:r>
            <a:r>
              <a:rPr lang="ru-RU" sz="1800" kern="1200" dirty="0" err="1">
                <a:solidFill>
                  <a:schemeClr val="accent5">
                    <a:lumMod val="25000"/>
                  </a:schemeClr>
                </a:solidFill>
                <a:latin typeface="IBM Plex Sans"/>
                <a:ea typeface="+mn-ea"/>
                <a:cs typeface="+mn-cs"/>
              </a:rPr>
              <a:t>інтернатури</a:t>
            </a:r>
            <a:r>
              <a:rPr lang="ru-RU" sz="1800" kern="1200" dirty="0">
                <a:solidFill>
                  <a:schemeClr val="accent5">
                    <a:lumMod val="25000"/>
                  </a:schemeClr>
                </a:solidFill>
                <a:latin typeface="IBM Plex Sans"/>
                <a:ea typeface="+mn-ea"/>
                <a:cs typeface="+mn-cs"/>
              </a:rPr>
              <a:t> та </a:t>
            </a:r>
            <a:r>
              <a:rPr lang="ru-RU" sz="1800" kern="1200" dirty="0" err="1">
                <a:solidFill>
                  <a:schemeClr val="accent5">
                    <a:lumMod val="25000"/>
                  </a:schemeClr>
                </a:solidFill>
                <a:latin typeface="IBM Plex Sans"/>
                <a:ea typeface="+mn-ea"/>
                <a:cs typeface="+mn-cs"/>
              </a:rPr>
              <a:t>способи</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їхньогоподолання</a:t>
            </a:r>
            <a:r>
              <a:rPr lang="ru-RU" sz="1800" kern="1200" dirty="0">
                <a:solidFill>
                  <a:schemeClr val="accent5">
                    <a:lumMod val="25000"/>
                  </a:schemeClr>
                </a:solidFill>
                <a:latin typeface="IBM Plex Sans"/>
                <a:ea typeface="+mn-ea"/>
                <a:cs typeface="+mn-cs"/>
              </a:rPr>
              <a:t>. </a:t>
            </a:r>
          </a:p>
          <a:p>
            <a:pPr lvl="0" algn="just">
              <a:buClrTx/>
            </a:pPr>
            <a:r>
              <a:rPr lang="ru-RU" sz="1800" b="1" i="1" kern="1200" dirty="0">
                <a:solidFill>
                  <a:schemeClr val="accent5">
                    <a:lumMod val="25000"/>
                  </a:schemeClr>
                </a:solidFill>
                <a:latin typeface="IBM Plex Sans"/>
                <a:ea typeface="+mn-ea"/>
                <a:cs typeface="+mn-cs"/>
              </a:rPr>
              <a:t>4. </a:t>
            </a:r>
            <a:r>
              <a:rPr lang="ru-RU" sz="1800" b="1" i="1" kern="1200" dirty="0" err="1">
                <a:solidFill>
                  <a:schemeClr val="accent5">
                    <a:lumMod val="25000"/>
                  </a:schemeClr>
                </a:solidFill>
                <a:latin typeface="IBM Plex Sans"/>
                <a:ea typeface="+mn-ea"/>
                <a:cs typeface="+mn-cs"/>
              </a:rPr>
              <a:t>Висновки</a:t>
            </a:r>
            <a:r>
              <a:rPr lang="ru-RU" sz="1800" b="1" i="1" kern="1200" dirty="0">
                <a:solidFill>
                  <a:schemeClr val="accent5">
                    <a:lumMod val="25000"/>
                  </a:schemeClr>
                </a:solidFill>
                <a:latin typeface="IBM Plex Sans"/>
                <a:ea typeface="+mn-ea"/>
                <a:cs typeface="+mn-cs"/>
              </a:rPr>
              <a:t> та </a:t>
            </a:r>
            <a:r>
              <a:rPr lang="ru-RU" sz="1800" b="1" i="1" kern="1200" dirty="0" err="1">
                <a:solidFill>
                  <a:schemeClr val="accent5">
                    <a:lumMod val="25000"/>
                  </a:schemeClr>
                </a:solidFill>
                <a:latin typeface="IBM Plex Sans"/>
                <a:ea typeface="+mn-ea"/>
                <a:cs typeface="+mn-cs"/>
              </a:rPr>
              <a:t>рекомендації</a:t>
            </a:r>
            <a:r>
              <a:rPr lang="ru-RU" sz="1800" b="1" i="1" kern="1200" dirty="0">
                <a:solidFill>
                  <a:schemeClr val="accent5">
                    <a:lumMod val="25000"/>
                  </a:schemeClr>
                </a:solidFill>
                <a:latin typeface="IBM Plex Sans"/>
                <a:ea typeface="+mn-ea"/>
                <a:cs typeface="+mn-cs"/>
              </a:rPr>
              <a:t> </a:t>
            </a:r>
            <a:r>
              <a:rPr lang="ru-RU" sz="1800" kern="1200" dirty="0">
                <a:solidFill>
                  <a:schemeClr val="accent5">
                    <a:lumMod val="25000"/>
                  </a:schemeClr>
                </a:solidFill>
                <a:latin typeface="IBM Plex Sans"/>
                <a:ea typeface="+mn-ea"/>
                <a:cs typeface="+mn-cs"/>
              </a:rPr>
              <a:t>– на </a:t>
            </a:r>
            <a:r>
              <a:rPr lang="ru-RU" sz="1800" kern="1200" dirty="0" err="1">
                <a:solidFill>
                  <a:schemeClr val="accent5">
                    <a:lumMod val="25000"/>
                  </a:schemeClr>
                </a:solidFill>
                <a:latin typeface="IBM Plex Sans"/>
                <a:ea typeface="+mn-ea"/>
                <a:cs typeface="+mn-cs"/>
              </a:rPr>
              <a:t>основі</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аналізу</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результатів</a:t>
            </a:r>
            <a:r>
              <a:rPr lang="ru-RU" sz="1800" kern="1200" dirty="0">
                <a:solidFill>
                  <a:schemeClr val="accent5">
                    <a:lumMod val="25000"/>
                  </a:schemeClr>
                </a:solidFill>
                <a:latin typeface="IBM Plex Sans"/>
                <a:ea typeface="+mn-ea"/>
                <a:cs typeface="+mn-cs"/>
              </a:rPr>
              <a:t> </a:t>
            </a:r>
            <a:r>
              <a:rPr lang="ru-RU" sz="1800" kern="1200" dirty="0" err="1" smtClean="0">
                <a:solidFill>
                  <a:schemeClr val="accent5">
                    <a:lumMod val="25000"/>
                  </a:schemeClr>
                </a:solidFill>
                <a:latin typeface="IBM Plex Sans"/>
                <a:ea typeface="+mn-ea"/>
                <a:cs typeface="+mn-cs"/>
              </a:rPr>
              <a:t>педагогічної</a:t>
            </a:r>
            <a:r>
              <a:rPr lang="ru-RU" sz="1800" kern="1200" dirty="0" smtClean="0">
                <a:solidFill>
                  <a:schemeClr val="accent5">
                    <a:lumMod val="25000"/>
                  </a:schemeClr>
                </a:solidFill>
                <a:latin typeface="IBM Plex Sans"/>
                <a:ea typeface="+mn-ea"/>
                <a:cs typeface="+mn-cs"/>
              </a:rPr>
              <a:t> </a:t>
            </a:r>
            <a:r>
              <a:rPr lang="ru-RU" sz="1800" kern="1200" dirty="0" err="1" smtClean="0">
                <a:solidFill>
                  <a:schemeClr val="accent5">
                    <a:lumMod val="25000"/>
                  </a:schemeClr>
                </a:solidFill>
                <a:latin typeface="IBM Plex Sans"/>
                <a:ea typeface="+mn-ea"/>
                <a:cs typeface="+mn-cs"/>
              </a:rPr>
              <a:t>інтернатури</a:t>
            </a:r>
            <a:r>
              <a:rPr lang="ru-RU" sz="1800" kern="1200" dirty="0" smtClean="0">
                <a:solidFill>
                  <a:schemeClr val="accent5">
                    <a:lumMod val="25000"/>
                  </a:schemeClr>
                </a:solidFill>
                <a:latin typeface="IBM Plex Sans"/>
                <a:ea typeface="+mn-ea"/>
                <a:cs typeface="+mn-cs"/>
              </a:rPr>
              <a:t> </a:t>
            </a:r>
            <a:r>
              <a:rPr lang="ru-RU" sz="1800" kern="1200" dirty="0">
                <a:solidFill>
                  <a:schemeClr val="accent5">
                    <a:lumMod val="25000"/>
                  </a:schemeClr>
                </a:solidFill>
                <a:latin typeface="IBM Plex Sans"/>
                <a:ea typeface="+mn-ea"/>
                <a:cs typeface="+mn-cs"/>
              </a:rPr>
              <a:t>педагог-наставник </a:t>
            </a:r>
            <a:r>
              <a:rPr lang="ru-RU" sz="1800" kern="1200" dirty="0" err="1">
                <a:solidFill>
                  <a:schemeClr val="accent5">
                    <a:lumMod val="25000"/>
                  </a:schemeClr>
                </a:solidFill>
                <a:latin typeface="IBM Plex Sans"/>
                <a:ea typeface="+mn-ea"/>
                <a:cs typeface="+mn-cs"/>
              </a:rPr>
              <a:t>може</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зробити</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висновки</a:t>
            </a:r>
            <a:r>
              <a:rPr lang="ru-RU" sz="1800" kern="1200" dirty="0">
                <a:solidFill>
                  <a:schemeClr val="accent5">
                    <a:lumMod val="25000"/>
                  </a:schemeClr>
                </a:solidFill>
                <a:latin typeface="IBM Plex Sans"/>
                <a:ea typeface="+mn-ea"/>
                <a:cs typeface="+mn-cs"/>
              </a:rPr>
              <a:t> про </a:t>
            </a:r>
            <a:r>
              <a:rPr lang="ru-RU" sz="1800" kern="1200" dirty="0" err="1" smtClean="0">
                <a:solidFill>
                  <a:schemeClr val="accent5">
                    <a:lumMod val="25000"/>
                  </a:schemeClr>
                </a:solidFill>
                <a:latin typeface="IBM Plex Sans"/>
                <a:ea typeface="+mn-ea"/>
                <a:cs typeface="+mn-cs"/>
              </a:rPr>
              <a:t>ефективність</a:t>
            </a:r>
            <a:r>
              <a:rPr lang="ru-RU" sz="1800" kern="1200" dirty="0" smtClean="0">
                <a:solidFill>
                  <a:schemeClr val="accent5">
                    <a:lumMod val="25000"/>
                  </a:schemeClr>
                </a:solidFill>
                <a:latin typeface="IBM Plex Sans"/>
                <a:ea typeface="+mn-ea"/>
                <a:cs typeface="+mn-cs"/>
              </a:rPr>
              <a:t> </a:t>
            </a:r>
            <a:r>
              <a:rPr lang="ru-RU" sz="1800" kern="1200" dirty="0" err="1" smtClean="0">
                <a:solidFill>
                  <a:schemeClr val="accent5">
                    <a:lumMod val="25000"/>
                  </a:schemeClr>
                </a:solidFill>
                <a:latin typeface="IBM Plex Sans"/>
                <a:ea typeface="+mn-ea"/>
                <a:cs typeface="+mn-cs"/>
              </a:rPr>
              <a:t>програми</a:t>
            </a:r>
            <a:r>
              <a:rPr lang="ru-RU" sz="1800" kern="1200" dirty="0" smtClean="0">
                <a:solidFill>
                  <a:schemeClr val="accent5">
                    <a:lumMod val="25000"/>
                  </a:schemeClr>
                </a:solidFill>
                <a:latin typeface="IBM Plex Sans"/>
                <a:ea typeface="+mn-ea"/>
                <a:cs typeface="+mn-cs"/>
              </a:rPr>
              <a:t> </a:t>
            </a:r>
            <a:r>
              <a:rPr lang="ru-RU" sz="1800" kern="1200" dirty="0">
                <a:solidFill>
                  <a:schemeClr val="accent5">
                    <a:lumMod val="25000"/>
                  </a:schemeClr>
                </a:solidFill>
                <a:latin typeface="IBM Plex Sans"/>
                <a:ea typeface="+mn-ea"/>
                <a:cs typeface="+mn-cs"/>
              </a:rPr>
              <a:t>та </a:t>
            </a:r>
            <a:r>
              <a:rPr lang="ru-RU" sz="1800" kern="1200" dirty="0" err="1">
                <a:solidFill>
                  <a:schemeClr val="accent5">
                    <a:lumMod val="25000"/>
                  </a:schemeClr>
                </a:solidFill>
                <a:latin typeface="IBM Plex Sans"/>
                <a:ea typeface="+mn-ea"/>
                <a:cs typeface="+mn-cs"/>
              </a:rPr>
              <a:t>її</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внесок</a:t>
            </a:r>
            <a:r>
              <a:rPr lang="ru-RU" sz="1800" kern="1200" dirty="0">
                <a:solidFill>
                  <a:schemeClr val="accent5">
                    <a:lumMod val="25000"/>
                  </a:schemeClr>
                </a:solidFill>
                <a:latin typeface="IBM Plex Sans"/>
                <a:ea typeface="+mn-ea"/>
                <a:cs typeface="+mn-cs"/>
              </a:rPr>
              <a:t> у </a:t>
            </a:r>
            <a:r>
              <a:rPr lang="ru-RU" sz="1800" kern="1200" dirty="0" err="1">
                <a:solidFill>
                  <a:schemeClr val="accent5">
                    <a:lumMod val="25000"/>
                  </a:schemeClr>
                </a:solidFill>
                <a:latin typeface="IBM Plex Sans"/>
                <a:ea typeface="+mn-ea"/>
                <a:cs typeface="+mn-cs"/>
              </a:rPr>
              <a:t>професійну</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підтримку</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інтерна</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щодо</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провадження</a:t>
            </a:r>
            <a:r>
              <a:rPr lang="ru-RU" sz="1800" kern="1200" dirty="0">
                <a:solidFill>
                  <a:schemeClr val="accent5">
                    <a:lumMod val="25000"/>
                  </a:schemeClr>
                </a:solidFill>
                <a:latin typeface="IBM Plex Sans"/>
                <a:ea typeface="+mn-ea"/>
                <a:cs typeface="+mn-cs"/>
              </a:rPr>
              <a:t> </a:t>
            </a:r>
            <a:r>
              <a:rPr lang="ru-RU" sz="1800" kern="1200" dirty="0" smtClean="0">
                <a:solidFill>
                  <a:schemeClr val="accent5">
                    <a:lumMod val="25000"/>
                  </a:schemeClr>
                </a:solidFill>
                <a:latin typeface="IBM Plex Sans"/>
                <a:ea typeface="+mn-ea"/>
                <a:cs typeface="+mn-cs"/>
              </a:rPr>
              <a:t>ним </a:t>
            </a:r>
            <a:r>
              <a:rPr lang="ru-RU" sz="1800" kern="1200" dirty="0" err="1" smtClean="0">
                <a:solidFill>
                  <a:schemeClr val="accent5">
                    <a:lumMod val="25000"/>
                  </a:schemeClr>
                </a:solidFill>
                <a:latin typeface="IBM Plex Sans"/>
                <a:ea typeface="+mn-ea"/>
                <a:cs typeface="+mn-cs"/>
              </a:rPr>
              <a:t>педагогічної</a:t>
            </a:r>
            <a:r>
              <a:rPr lang="ru-RU" sz="1800" kern="1200" dirty="0" smtClean="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діяльності</a:t>
            </a:r>
            <a:r>
              <a:rPr lang="ru-RU" sz="1800" kern="1200" dirty="0">
                <a:solidFill>
                  <a:schemeClr val="accent5">
                    <a:lumMod val="25000"/>
                  </a:schemeClr>
                </a:solidFill>
                <a:latin typeface="IBM Plex Sans"/>
                <a:ea typeface="+mn-ea"/>
                <a:cs typeface="+mn-cs"/>
              </a:rPr>
              <a:t> та </a:t>
            </a:r>
            <a:r>
              <a:rPr lang="ru-RU" sz="1800" kern="1200" dirty="0" err="1">
                <a:solidFill>
                  <a:schemeClr val="accent5">
                    <a:lumMod val="25000"/>
                  </a:schemeClr>
                </a:solidFill>
                <a:latin typeface="IBM Plex Sans"/>
                <a:ea typeface="+mn-ea"/>
                <a:cs typeface="+mn-cs"/>
              </a:rPr>
              <a:t>набутті</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вдосконаленні</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його</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фахової</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майстерності</a:t>
            </a:r>
            <a:r>
              <a:rPr lang="ru-RU" sz="1800" kern="1200" dirty="0">
                <a:solidFill>
                  <a:schemeClr val="accent5">
                    <a:lumMod val="25000"/>
                  </a:schemeClr>
                </a:solidFill>
                <a:latin typeface="IBM Plex Sans"/>
                <a:ea typeface="+mn-ea"/>
                <a:cs typeface="+mn-cs"/>
              </a:rPr>
              <a:t>. </a:t>
            </a:r>
          </a:p>
          <a:p>
            <a:pPr lvl="0" algn="just">
              <a:buClrTx/>
            </a:pPr>
            <a:r>
              <a:rPr lang="ru-RU" sz="1800" kern="1200" dirty="0" err="1">
                <a:solidFill>
                  <a:schemeClr val="accent5">
                    <a:lumMod val="25000"/>
                  </a:schemeClr>
                </a:solidFill>
                <a:latin typeface="IBM Plex Sans"/>
                <a:ea typeface="+mn-ea"/>
                <a:cs typeface="+mn-cs"/>
              </a:rPr>
              <a:t>Також</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можна</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запропонувати</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рекомендації</a:t>
            </a:r>
            <a:r>
              <a:rPr lang="ru-RU" sz="1800" kern="1200" dirty="0">
                <a:solidFill>
                  <a:schemeClr val="accent5">
                    <a:lumMod val="25000"/>
                  </a:schemeClr>
                </a:solidFill>
                <a:latin typeface="IBM Plex Sans"/>
                <a:ea typeface="+mn-ea"/>
                <a:cs typeface="+mn-cs"/>
              </a:rPr>
              <a:t> для </a:t>
            </a:r>
            <a:r>
              <a:rPr lang="ru-RU" sz="1800" kern="1200" dirty="0" err="1">
                <a:solidFill>
                  <a:schemeClr val="accent5">
                    <a:lumMod val="25000"/>
                  </a:schemeClr>
                </a:solidFill>
                <a:latin typeface="IBM Plex Sans"/>
                <a:ea typeface="+mn-ea"/>
                <a:cs typeface="+mn-cs"/>
              </a:rPr>
              <a:t>поліпшення</a:t>
            </a:r>
            <a:r>
              <a:rPr lang="ru-RU" sz="1800" kern="1200" dirty="0">
                <a:solidFill>
                  <a:schemeClr val="accent5">
                    <a:lumMod val="25000"/>
                  </a:schemeClr>
                </a:solidFill>
                <a:latin typeface="IBM Plex Sans"/>
                <a:ea typeface="+mn-ea"/>
                <a:cs typeface="+mn-cs"/>
              </a:rPr>
              <a:t> </a:t>
            </a:r>
            <a:r>
              <a:rPr lang="ru-RU" sz="1800" kern="1200" dirty="0" err="1" smtClean="0">
                <a:solidFill>
                  <a:schemeClr val="accent5">
                    <a:lumMod val="25000"/>
                  </a:schemeClr>
                </a:solidFill>
                <a:latin typeface="IBM Plex Sans"/>
                <a:ea typeface="+mn-ea"/>
                <a:cs typeface="+mn-cs"/>
              </a:rPr>
              <a:t>педагогічної</a:t>
            </a:r>
            <a:r>
              <a:rPr lang="ru-RU" sz="1800" kern="1200" dirty="0" smtClean="0">
                <a:solidFill>
                  <a:schemeClr val="accent5">
                    <a:lumMod val="25000"/>
                  </a:schemeClr>
                </a:solidFill>
                <a:latin typeface="IBM Plex Sans"/>
                <a:ea typeface="+mn-ea"/>
                <a:cs typeface="+mn-cs"/>
              </a:rPr>
              <a:t> </a:t>
            </a:r>
            <a:r>
              <a:rPr lang="ru-RU" sz="1800" kern="1200" dirty="0" err="1" smtClean="0">
                <a:solidFill>
                  <a:schemeClr val="accent5">
                    <a:lumMod val="25000"/>
                  </a:schemeClr>
                </a:solidFill>
                <a:latin typeface="IBM Plex Sans"/>
                <a:ea typeface="+mn-ea"/>
                <a:cs typeface="+mn-cs"/>
              </a:rPr>
              <a:t>інтернатури</a:t>
            </a:r>
            <a:r>
              <a:rPr lang="ru-RU" sz="1800" kern="1200" dirty="0" smtClean="0">
                <a:solidFill>
                  <a:schemeClr val="accent5">
                    <a:lumMod val="25000"/>
                  </a:schemeClr>
                </a:solidFill>
                <a:latin typeface="IBM Plex Sans"/>
                <a:ea typeface="+mn-ea"/>
                <a:cs typeface="+mn-cs"/>
              </a:rPr>
              <a:t> </a:t>
            </a:r>
            <a:r>
              <a:rPr lang="ru-RU" sz="1800" kern="1200" dirty="0">
                <a:solidFill>
                  <a:schemeClr val="accent5">
                    <a:lumMod val="25000"/>
                  </a:schemeClr>
                </a:solidFill>
                <a:latin typeface="IBM Plex Sans"/>
                <a:ea typeface="+mn-ea"/>
                <a:cs typeface="+mn-cs"/>
              </a:rPr>
              <a:t>в </a:t>
            </a:r>
            <a:r>
              <a:rPr lang="ru-RU" sz="1800" kern="1200" dirty="0" err="1">
                <a:solidFill>
                  <a:schemeClr val="accent5">
                    <a:lumMod val="25000"/>
                  </a:schemeClr>
                </a:solidFill>
                <a:latin typeface="IBM Plex Sans"/>
                <a:ea typeface="+mn-ea"/>
                <a:cs typeface="+mn-cs"/>
              </a:rPr>
              <a:t>майбутньому</a:t>
            </a:r>
            <a:r>
              <a:rPr lang="ru-RU" sz="1800" kern="1200" dirty="0" smtClean="0">
                <a:solidFill>
                  <a:schemeClr val="accent5">
                    <a:lumMod val="25000"/>
                  </a:schemeClr>
                </a:solidFill>
                <a:latin typeface="IBM Plex Sans"/>
                <a:ea typeface="+mn-ea"/>
                <a:cs typeface="+mn-cs"/>
              </a:rPr>
              <a:t>.</a:t>
            </a:r>
          </a:p>
          <a:p>
            <a:pPr lvl="0" algn="just">
              <a:buClrTx/>
            </a:pPr>
            <a:r>
              <a:rPr lang="ru-RU" sz="1800" b="1" i="1" kern="1200" dirty="0">
                <a:solidFill>
                  <a:schemeClr val="accent5">
                    <a:lumMod val="25000"/>
                  </a:schemeClr>
                </a:solidFill>
                <a:latin typeface="IBM Plex Sans"/>
                <a:ea typeface="+mn-ea"/>
                <a:cs typeface="+mn-cs"/>
              </a:rPr>
              <a:t>5. </a:t>
            </a:r>
            <a:r>
              <a:rPr lang="ru-RU" sz="1800" b="1" i="1" kern="1200" dirty="0" err="1">
                <a:solidFill>
                  <a:schemeClr val="accent5">
                    <a:lumMod val="25000"/>
                  </a:schemeClr>
                </a:solidFill>
                <a:latin typeface="IBM Plex Sans"/>
                <a:ea typeface="+mn-ea"/>
                <a:cs typeface="+mn-cs"/>
              </a:rPr>
              <a:t>Додатки</a:t>
            </a:r>
            <a:r>
              <a:rPr lang="ru-RU" sz="1800" b="1" i="1" kern="1200" dirty="0">
                <a:solidFill>
                  <a:schemeClr val="accent5">
                    <a:lumMod val="25000"/>
                  </a:schemeClr>
                </a:solidFill>
                <a:latin typeface="IBM Plex Sans"/>
                <a:ea typeface="+mn-ea"/>
                <a:cs typeface="+mn-cs"/>
              </a:rPr>
              <a:t> </a:t>
            </a:r>
            <a:r>
              <a:rPr lang="ru-RU" sz="1800" kern="1200" dirty="0">
                <a:solidFill>
                  <a:schemeClr val="accent5">
                    <a:lumMod val="25000"/>
                  </a:schemeClr>
                </a:solidFill>
                <a:latin typeface="IBM Plex Sans"/>
                <a:ea typeface="+mn-ea"/>
                <a:cs typeface="+mn-cs"/>
              </a:rPr>
              <a:t>– у </a:t>
            </a:r>
            <a:r>
              <a:rPr lang="ru-RU" sz="1800" kern="1200" dirty="0" err="1">
                <a:solidFill>
                  <a:schemeClr val="accent5">
                    <a:lumMod val="25000"/>
                  </a:schemeClr>
                </a:solidFill>
                <a:latin typeface="IBM Plex Sans"/>
                <a:ea typeface="+mn-ea"/>
                <a:cs typeface="+mn-cs"/>
              </a:rPr>
              <a:t>звіт</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може</a:t>
            </a:r>
            <a:r>
              <a:rPr lang="ru-RU" sz="1800" kern="1200" dirty="0">
                <a:solidFill>
                  <a:schemeClr val="accent5">
                    <a:lumMod val="25000"/>
                  </a:schemeClr>
                </a:solidFill>
                <a:latin typeface="IBM Plex Sans"/>
                <a:ea typeface="+mn-ea"/>
                <a:cs typeface="+mn-cs"/>
              </a:rPr>
              <a:t> бути додано </a:t>
            </a:r>
            <a:r>
              <a:rPr lang="ru-RU" sz="1800" kern="1200" dirty="0" err="1">
                <a:solidFill>
                  <a:schemeClr val="accent5">
                    <a:lumMod val="25000"/>
                  </a:schemeClr>
                </a:solidFill>
                <a:latin typeface="IBM Plex Sans"/>
                <a:ea typeface="+mn-ea"/>
                <a:cs typeface="+mn-cs"/>
              </a:rPr>
              <a:t>різноманітні</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матеріали</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які</a:t>
            </a:r>
            <a:r>
              <a:rPr lang="ru-RU" sz="1800" kern="1200" dirty="0">
                <a:solidFill>
                  <a:schemeClr val="accent5">
                    <a:lumMod val="25000"/>
                  </a:schemeClr>
                </a:solidFill>
                <a:latin typeface="IBM Plex Sans"/>
                <a:ea typeface="+mn-ea"/>
                <a:cs typeface="+mn-cs"/>
              </a:rPr>
              <a:t> </a:t>
            </a:r>
            <a:r>
              <a:rPr lang="ru-RU" sz="1800" kern="1200" dirty="0" err="1" smtClean="0">
                <a:solidFill>
                  <a:schemeClr val="accent5">
                    <a:lumMod val="25000"/>
                  </a:schemeClr>
                </a:solidFill>
                <a:latin typeface="IBM Plex Sans"/>
                <a:ea typeface="+mn-ea"/>
                <a:cs typeface="+mn-cs"/>
              </a:rPr>
              <a:t>допоможуть</a:t>
            </a:r>
            <a:r>
              <a:rPr lang="ru-RU" sz="1800" kern="1200" dirty="0" smtClean="0">
                <a:solidFill>
                  <a:schemeClr val="accent5">
                    <a:lumMod val="25000"/>
                  </a:schemeClr>
                </a:solidFill>
                <a:latin typeface="IBM Plex Sans"/>
                <a:ea typeface="+mn-ea"/>
                <a:cs typeface="+mn-cs"/>
              </a:rPr>
              <a:t> </a:t>
            </a:r>
            <a:r>
              <a:rPr lang="ru-RU" sz="1800" kern="1200" dirty="0" err="1" smtClean="0">
                <a:solidFill>
                  <a:schemeClr val="accent5">
                    <a:lumMod val="25000"/>
                  </a:schemeClr>
                </a:solidFill>
                <a:latin typeface="IBM Plex Sans"/>
                <a:ea typeface="+mn-ea"/>
                <a:cs typeface="+mn-cs"/>
              </a:rPr>
              <a:t>кращому</a:t>
            </a:r>
            <a:r>
              <a:rPr lang="ru-RU" sz="1800" kern="1200" dirty="0" smtClean="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розумінні</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виконаної</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роботи</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інтерна</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Це</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можуть</a:t>
            </a:r>
            <a:r>
              <a:rPr lang="ru-RU" sz="1800" kern="1200" dirty="0">
                <a:solidFill>
                  <a:schemeClr val="accent5">
                    <a:lumMod val="25000"/>
                  </a:schemeClr>
                </a:solidFill>
                <a:latin typeface="IBM Plex Sans"/>
                <a:ea typeface="+mn-ea"/>
                <a:cs typeface="+mn-cs"/>
              </a:rPr>
              <a:t> бути, </a:t>
            </a:r>
            <a:r>
              <a:rPr lang="ru-RU" sz="1800" kern="1200" dirty="0" err="1">
                <a:solidFill>
                  <a:schemeClr val="accent5">
                    <a:lumMod val="25000"/>
                  </a:schemeClr>
                </a:solidFill>
                <a:latin typeface="IBM Plex Sans"/>
                <a:ea typeface="+mn-ea"/>
                <a:cs typeface="+mn-cs"/>
              </a:rPr>
              <a:t>відгуки</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колег</a:t>
            </a:r>
            <a:r>
              <a:rPr lang="ru-RU" sz="1800" kern="1200" dirty="0" smtClean="0">
                <a:solidFill>
                  <a:schemeClr val="accent5">
                    <a:lumMod val="25000"/>
                  </a:schemeClr>
                </a:solidFill>
                <a:latin typeface="IBM Plex Sans"/>
                <a:ea typeface="+mn-ea"/>
                <a:cs typeface="+mn-cs"/>
              </a:rPr>
              <a:t>, фото </a:t>
            </a:r>
            <a:r>
              <a:rPr lang="ru-RU" sz="1800" kern="1200" dirty="0">
                <a:solidFill>
                  <a:schemeClr val="accent5">
                    <a:lumMod val="25000"/>
                  </a:schemeClr>
                </a:solidFill>
                <a:latin typeface="IBM Plex Sans"/>
                <a:ea typeface="+mn-ea"/>
                <a:cs typeface="+mn-cs"/>
              </a:rPr>
              <a:t>та </a:t>
            </a:r>
            <a:r>
              <a:rPr lang="ru-RU" sz="1800" kern="1200" dirty="0" err="1">
                <a:solidFill>
                  <a:schemeClr val="accent5">
                    <a:lumMod val="25000"/>
                  </a:schemeClr>
                </a:solidFill>
                <a:latin typeface="IBM Plex Sans"/>
                <a:ea typeface="+mn-ea"/>
                <a:cs typeface="+mn-cs"/>
              </a:rPr>
              <a:t>відеоматеріали</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тощо</a:t>
            </a:r>
            <a:r>
              <a:rPr lang="ru-RU" sz="1800" kern="1200" dirty="0">
                <a:solidFill>
                  <a:schemeClr val="accent5">
                    <a:lumMod val="25000"/>
                  </a:schemeClr>
                </a:solidFill>
                <a:latin typeface="IBM Plex Sans"/>
                <a:ea typeface="+mn-ea"/>
                <a:cs typeface="+mn-cs"/>
              </a:rPr>
              <a:t>. </a:t>
            </a:r>
          </a:p>
        </p:txBody>
      </p:sp>
      <p:sp>
        <p:nvSpPr>
          <p:cNvPr id="5" name="Прямоугольник 4"/>
          <p:cNvSpPr/>
          <p:nvPr/>
        </p:nvSpPr>
        <p:spPr>
          <a:xfrm>
            <a:off x="1399867" y="4126470"/>
            <a:ext cx="9260500" cy="369332"/>
          </a:xfrm>
          <a:prstGeom prst="rect">
            <a:avLst/>
          </a:prstGeom>
        </p:spPr>
        <p:txBody>
          <a:bodyPr wrap="square">
            <a:spAutoFit/>
          </a:bodyPr>
          <a:lstStyle/>
          <a:p>
            <a:pPr lvl="0" algn="ctr">
              <a:buClrTx/>
            </a:pPr>
            <a:r>
              <a:rPr lang="ru-RU" sz="1800" u="sng" kern="1200" dirty="0" err="1">
                <a:solidFill>
                  <a:schemeClr val="accent5">
                    <a:lumMod val="25000"/>
                  </a:schemeClr>
                </a:solidFill>
                <a:latin typeface="IBM Plex Sans"/>
                <a:ea typeface="+mn-ea"/>
                <a:cs typeface="+mn-cs"/>
              </a:rPr>
              <a:t>Звіт</a:t>
            </a:r>
            <a:r>
              <a:rPr lang="ru-RU" sz="1800" u="sng" kern="1200" dirty="0">
                <a:solidFill>
                  <a:schemeClr val="accent5">
                    <a:lumMod val="25000"/>
                  </a:schemeClr>
                </a:solidFill>
                <a:latin typeface="IBM Plex Sans"/>
                <a:ea typeface="+mn-ea"/>
                <a:cs typeface="+mn-cs"/>
              </a:rPr>
              <a:t> </a:t>
            </a:r>
            <a:r>
              <a:rPr lang="ru-RU" sz="1800" u="sng" kern="1200" dirty="0" err="1">
                <a:solidFill>
                  <a:schemeClr val="accent5">
                    <a:lumMod val="25000"/>
                  </a:schemeClr>
                </a:solidFill>
                <a:latin typeface="IBM Plex Sans"/>
                <a:ea typeface="+mn-ea"/>
                <a:cs typeface="+mn-cs"/>
              </a:rPr>
              <a:t>варто</a:t>
            </a:r>
            <a:r>
              <a:rPr lang="ru-RU" sz="1800" u="sng" kern="1200" dirty="0">
                <a:solidFill>
                  <a:schemeClr val="accent5">
                    <a:lumMod val="25000"/>
                  </a:schemeClr>
                </a:solidFill>
                <a:latin typeface="IBM Plex Sans"/>
                <a:ea typeface="+mn-ea"/>
                <a:cs typeface="+mn-cs"/>
              </a:rPr>
              <a:t> </a:t>
            </a:r>
            <a:r>
              <a:rPr lang="ru-RU" sz="1800" u="sng" kern="1200" dirty="0" err="1">
                <a:solidFill>
                  <a:schemeClr val="accent5">
                    <a:lumMod val="25000"/>
                  </a:schemeClr>
                </a:solidFill>
                <a:latin typeface="IBM Plex Sans"/>
                <a:ea typeface="+mn-ea"/>
                <a:cs typeface="+mn-cs"/>
              </a:rPr>
              <a:t>завірити</a:t>
            </a:r>
            <a:r>
              <a:rPr lang="ru-RU" sz="1800" u="sng" kern="1200" dirty="0">
                <a:solidFill>
                  <a:schemeClr val="accent5">
                    <a:lumMod val="25000"/>
                  </a:schemeClr>
                </a:solidFill>
                <a:latin typeface="IBM Plex Sans"/>
                <a:ea typeface="+mn-ea"/>
                <a:cs typeface="+mn-cs"/>
              </a:rPr>
              <a:t> </a:t>
            </a:r>
            <a:r>
              <a:rPr lang="ru-RU" sz="1800" u="sng" kern="1200" dirty="0" err="1">
                <a:solidFill>
                  <a:schemeClr val="accent5">
                    <a:lumMod val="25000"/>
                  </a:schemeClr>
                </a:solidFill>
                <a:latin typeface="IBM Plex Sans"/>
                <a:ea typeface="+mn-ea"/>
                <a:cs typeface="+mn-cs"/>
              </a:rPr>
              <a:t>підписом</a:t>
            </a:r>
            <a:r>
              <a:rPr lang="ru-RU" sz="1800" u="sng" kern="1200" dirty="0">
                <a:solidFill>
                  <a:schemeClr val="accent5">
                    <a:lumMod val="25000"/>
                  </a:schemeClr>
                </a:solidFill>
                <a:latin typeface="IBM Plex Sans"/>
                <a:ea typeface="+mn-ea"/>
                <a:cs typeface="+mn-cs"/>
              </a:rPr>
              <a:t> педагога-наставника та </a:t>
            </a:r>
            <a:r>
              <a:rPr lang="ru-RU" sz="1800" u="sng" kern="1200" dirty="0" err="1">
                <a:solidFill>
                  <a:schemeClr val="accent5">
                    <a:lumMod val="25000"/>
                  </a:schemeClr>
                </a:solidFill>
                <a:latin typeface="IBM Plex Sans"/>
                <a:ea typeface="+mn-ea"/>
                <a:cs typeface="+mn-cs"/>
              </a:rPr>
              <a:t>інтерна</a:t>
            </a:r>
            <a:r>
              <a:rPr lang="ru-RU" sz="1800" u="sng" kern="1200" dirty="0">
                <a:solidFill>
                  <a:schemeClr val="accent5">
                    <a:lumMod val="25000"/>
                  </a:schemeClr>
                </a:solidFill>
                <a:latin typeface="IBM Plex Sans"/>
                <a:ea typeface="+mn-ea"/>
                <a:cs typeface="+mn-cs"/>
              </a:rPr>
              <a:t> на </a:t>
            </a:r>
            <a:r>
              <a:rPr lang="ru-RU" sz="1800" u="sng" kern="1200" dirty="0" smtClean="0">
                <a:solidFill>
                  <a:schemeClr val="accent5">
                    <a:lumMod val="25000"/>
                  </a:schemeClr>
                </a:solidFill>
                <a:latin typeface="IBM Plex Sans"/>
                <a:ea typeface="+mn-ea"/>
                <a:cs typeface="+mn-cs"/>
              </a:rPr>
              <a:t>титульному </a:t>
            </a:r>
            <a:r>
              <a:rPr lang="ru-RU" sz="1800" u="sng" kern="1200" dirty="0" err="1" smtClean="0">
                <a:solidFill>
                  <a:schemeClr val="accent5">
                    <a:lumMod val="25000"/>
                  </a:schemeClr>
                </a:solidFill>
                <a:latin typeface="IBM Plex Sans"/>
                <a:ea typeface="+mn-ea"/>
                <a:cs typeface="+mn-cs"/>
              </a:rPr>
              <a:t>аркуші</a:t>
            </a:r>
            <a:r>
              <a:rPr lang="ru-RU" sz="1800" u="sng" kern="1200" dirty="0">
                <a:solidFill>
                  <a:schemeClr val="accent5">
                    <a:lumMod val="25000"/>
                  </a:schemeClr>
                </a:solidFill>
                <a:latin typeface="IBM Plex Sans"/>
                <a:ea typeface="+mn-ea"/>
                <a:cs typeface="+mn-cs"/>
              </a:rPr>
              <a:t>. </a:t>
            </a:r>
          </a:p>
        </p:txBody>
      </p:sp>
      <p:sp>
        <p:nvSpPr>
          <p:cNvPr id="6" name="Прямоугольник 5"/>
          <p:cNvSpPr/>
          <p:nvPr/>
        </p:nvSpPr>
        <p:spPr>
          <a:xfrm>
            <a:off x="1339515" y="4565121"/>
            <a:ext cx="9436963"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err="1" smtClean="0">
                <a:ln>
                  <a:noFill/>
                </a:ln>
                <a:solidFill>
                  <a:schemeClr val="accent5">
                    <a:lumMod val="25000"/>
                  </a:schemeClr>
                </a:solidFill>
                <a:effectLst/>
                <a:uLnTx/>
                <a:uFillTx/>
                <a:latin typeface="IBM Plex Sans"/>
                <a:ea typeface="+mn-ea"/>
                <a:cs typeface="+mn-cs"/>
              </a:rPr>
              <a:t>Під</a:t>
            </a:r>
            <a:r>
              <a:rPr kumimoji="0" lang="ru-RU" sz="1800" b="0" i="0" u="none" strike="noStrike" kern="1200" cap="none" spc="0" normalizeH="0" baseline="0" noProof="0" dirty="0" smtClean="0">
                <a:ln>
                  <a:noFill/>
                </a:ln>
                <a:solidFill>
                  <a:schemeClr val="accent5">
                    <a:lumMod val="25000"/>
                  </a:schemeClr>
                </a:solidFill>
                <a:effectLst/>
                <a:uLnTx/>
                <a:uFillTx/>
                <a:latin typeface="IBM Plex Sans"/>
                <a:ea typeface="+mn-ea"/>
                <a:cs typeface="+mn-cs"/>
              </a:rPr>
              <a:t> час </a:t>
            </a:r>
            <a:r>
              <a:rPr kumimoji="0" lang="ru-RU" sz="1800" b="0" i="0" u="none" strike="noStrike" kern="1200" cap="none" spc="0" normalizeH="0" baseline="0" noProof="0" dirty="0" err="1" smtClean="0">
                <a:ln>
                  <a:noFill/>
                </a:ln>
                <a:solidFill>
                  <a:schemeClr val="accent5">
                    <a:lumMod val="25000"/>
                  </a:schemeClr>
                </a:solidFill>
                <a:effectLst/>
                <a:uLnTx/>
                <a:uFillTx/>
                <a:latin typeface="IBM Plex Sans"/>
                <a:ea typeface="+mn-ea"/>
                <a:cs typeface="+mn-cs"/>
              </a:rPr>
              <a:t>написання</a:t>
            </a:r>
            <a:r>
              <a:rPr kumimoji="0" lang="ru-RU" sz="1800" b="0" i="0" u="none" strike="noStrike" kern="1200" cap="none" spc="0" normalizeH="0" baseline="0" noProof="0" dirty="0" smtClean="0">
                <a:ln>
                  <a:noFill/>
                </a:ln>
                <a:solidFill>
                  <a:schemeClr val="accent5">
                    <a:lumMod val="25000"/>
                  </a:schemeClr>
                </a:solidFill>
                <a:effectLst/>
                <a:uLnTx/>
                <a:uFillTx/>
                <a:latin typeface="IBM Plex Sans"/>
                <a:ea typeface="+mn-ea"/>
                <a:cs typeface="+mn-cs"/>
              </a:rPr>
              <a:t> </a:t>
            </a:r>
            <a:r>
              <a:rPr kumimoji="0" lang="ru-RU" sz="1800" b="0" i="0" u="none" strike="noStrike" kern="1200" cap="none" spc="0" normalizeH="0" baseline="0" noProof="0" dirty="0" err="1" smtClean="0">
                <a:ln>
                  <a:noFill/>
                </a:ln>
                <a:solidFill>
                  <a:schemeClr val="accent5">
                    <a:lumMod val="25000"/>
                  </a:schemeClr>
                </a:solidFill>
                <a:effectLst/>
                <a:uLnTx/>
                <a:uFillTx/>
                <a:latin typeface="IBM Plex Sans"/>
                <a:ea typeface="+mn-ea"/>
                <a:cs typeface="+mn-cs"/>
              </a:rPr>
              <a:t>звіту</a:t>
            </a:r>
            <a:r>
              <a:rPr kumimoji="0" lang="ru-RU" sz="1800" b="0" i="0" u="none" strike="noStrike" kern="1200" cap="none" spc="0" normalizeH="0" baseline="0" noProof="0" dirty="0" smtClean="0">
                <a:ln>
                  <a:noFill/>
                </a:ln>
                <a:solidFill>
                  <a:schemeClr val="accent5">
                    <a:lumMod val="25000"/>
                  </a:schemeClr>
                </a:solidFill>
                <a:effectLst/>
                <a:uLnTx/>
                <a:uFillTx/>
                <a:latin typeface="IBM Plex Sans"/>
                <a:ea typeface="+mn-ea"/>
                <a:cs typeface="+mn-cs"/>
              </a:rPr>
              <a:t> </a:t>
            </a:r>
            <a:r>
              <a:rPr kumimoji="0" lang="ru-RU" sz="1800" b="0" i="0" u="none" strike="noStrike" kern="1200" cap="none" spc="0" normalizeH="0" baseline="0" noProof="0" dirty="0" err="1" smtClean="0">
                <a:ln>
                  <a:noFill/>
                </a:ln>
                <a:solidFill>
                  <a:schemeClr val="accent5">
                    <a:lumMod val="25000"/>
                  </a:schemeClr>
                </a:solidFill>
                <a:effectLst/>
                <a:uLnTx/>
                <a:uFillTx/>
                <a:latin typeface="IBM Plex Sans"/>
                <a:ea typeface="+mn-ea"/>
                <a:cs typeface="+mn-cs"/>
              </a:rPr>
              <a:t>важливо</a:t>
            </a:r>
            <a:r>
              <a:rPr kumimoji="0" lang="ru-RU" sz="1800" b="0" i="0" u="none" strike="noStrike" kern="1200" cap="none" spc="0" normalizeH="0" baseline="0" noProof="0" dirty="0" smtClean="0">
                <a:ln>
                  <a:noFill/>
                </a:ln>
                <a:solidFill>
                  <a:schemeClr val="accent5">
                    <a:lumMod val="25000"/>
                  </a:schemeClr>
                </a:solidFill>
                <a:effectLst/>
                <a:uLnTx/>
                <a:uFillTx/>
                <a:latin typeface="IBM Plex Sans"/>
                <a:ea typeface="+mn-ea"/>
                <a:cs typeface="+mn-cs"/>
              </a:rPr>
              <a:t> </a:t>
            </a:r>
            <a:r>
              <a:rPr kumimoji="0" lang="ru-RU" sz="1800" b="0" i="0" u="none" strike="noStrike" kern="1200" cap="none" spc="0" normalizeH="0" baseline="0" noProof="0" dirty="0" err="1" smtClean="0">
                <a:ln>
                  <a:noFill/>
                </a:ln>
                <a:solidFill>
                  <a:schemeClr val="accent5">
                    <a:lumMod val="25000"/>
                  </a:schemeClr>
                </a:solidFill>
                <a:effectLst/>
                <a:uLnTx/>
                <a:uFillTx/>
                <a:latin typeface="IBM Plex Sans"/>
                <a:ea typeface="+mn-ea"/>
                <a:cs typeface="+mn-cs"/>
              </a:rPr>
              <a:t>дотримуватися</a:t>
            </a:r>
            <a:r>
              <a:rPr kumimoji="0" lang="ru-RU" sz="1800" b="0" i="0" u="none" strike="noStrike" kern="1200" cap="none" spc="0" normalizeH="0" baseline="0" noProof="0" dirty="0" smtClean="0">
                <a:ln>
                  <a:noFill/>
                </a:ln>
                <a:solidFill>
                  <a:schemeClr val="accent5">
                    <a:lumMod val="25000"/>
                  </a:schemeClr>
                </a:solidFill>
                <a:effectLst/>
                <a:uLnTx/>
                <a:uFillTx/>
                <a:latin typeface="IBM Plex Sans"/>
                <a:ea typeface="+mn-ea"/>
                <a:cs typeface="+mn-cs"/>
              </a:rPr>
              <a:t> таких </a:t>
            </a:r>
            <a:r>
              <a:rPr kumimoji="0" lang="ru-RU" sz="1800" b="0" i="0" u="none" strike="noStrike" kern="1200" cap="none" spc="0" normalizeH="0" baseline="0" noProof="0" dirty="0" err="1" smtClean="0">
                <a:ln>
                  <a:noFill/>
                </a:ln>
                <a:solidFill>
                  <a:schemeClr val="accent5">
                    <a:lumMod val="25000"/>
                  </a:schemeClr>
                </a:solidFill>
                <a:effectLst/>
                <a:uLnTx/>
                <a:uFillTx/>
                <a:latin typeface="IBM Plex Sans"/>
                <a:ea typeface="+mn-ea"/>
                <a:cs typeface="+mn-cs"/>
              </a:rPr>
              <a:t>вимог</a:t>
            </a:r>
            <a:r>
              <a:rPr kumimoji="0" lang="ru-RU" sz="1800" b="0" i="0" u="none" strike="noStrike" kern="1200" cap="none" spc="0" normalizeH="0" baseline="0" noProof="0" dirty="0" smtClean="0">
                <a:ln>
                  <a:noFill/>
                </a:ln>
                <a:solidFill>
                  <a:schemeClr val="accent5">
                    <a:lumMod val="25000"/>
                  </a:schemeClr>
                </a:solidFill>
                <a:effectLst/>
                <a:uLnTx/>
                <a:uFillTx/>
                <a:latin typeface="IBM Plex Sans"/>
                <a:ea typeface="+mn-ea"/>
                <a:cs typeface="+mn-cs"/>
              </a:rPr>
              <a:t>:</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ru-RU" sz="1800" b="0" i="0" u="none" strike="noStrike" kern="1200" cap="none" spc="0" normalizeH="0" baseline="0" noProof="0" dirty="0" err="1" smtClean="0">
                <a:ln>
                  <a:noFill/>
                </a:ln>
                <a:solidFill>
                  <a:schemeClr val="accent5">
                    <a:lumMod val="25000"/>
                  </a:schemeClr>
                </a:solidFill>
                <a:effectLst/>
                <a:uLnTx/>
                <a:uFillTx/>
                <a:latin typeface="IBM Plex Sans"/>
                <a:ea typeface="+mn-ea"/>
                <a:cs typeface="+mn-cs"/>
              </a:rPr>
              <a:t>структурованість</a:t>
            </a:r>
            <a:r>
              <a:rPr kumimoji="0" lang="ru-RU" sz="1800" b="0" i="0" u="none" strike="noStrike" kern="1200" cap="none" spc="0" normalizeH="0" baseline="0" noProof="0" dirty="0" smtClean="0">
                <a:ln>
                  <a:noFill/>
                </a:ln>
                <a:solidFill>
                  <a:schemeClr val="accent5">
                    <a:lumMod val="25000"/>
                  </a:schemeClr>
                </a:solidFill>
                <a:effectLst/>
                <a:uLnTx/>
                <a:uFillTx/>
                <a:latin typeface="IBM Plex Sans"/>
                <a:ea typeface="+mn-ea"/>
                <a:cs typeface="+mn-cs"/>
              </a:rPr>
              <a:t> </a:t>
            </a:r>
            <a:r>
              <a:rPr kumimoji="0" lang="ru-RU" sz="1800" b="0" i="0" u="none" strike="noStrike" kern="1200" cap="none" spc="0" normalizeH="0" baseline="0" noProof="0" dirty="0" err="1" smtClean="0">
                <a:ln>
                  <a:noFill/>
                </a:ln>
                <a:solidFill>
                  <a:schemeClr val="accent5">
                    <a:lumMod val="25000"/>
                  </a:schemeClr>
                </a:solidFill>
                <a:effectLst/>
                <a:uLnTx/>
                <a:uFillTx/>
                <a:latin typeface="IBM Plex Sans"/>
                <a:ea typeface="+mn-ea"/>
                <a:cs typeface="+mn-cs"/>
              </a:rPr>
              <a:t>матеріалу</a:t>
            </a:r>
            <a:r>
              <a:rPr kumimoji="0" lang="ru-RU" sz="1800" b="0" i="0" u="none" strike="noStrike" kern="1200" cap="none" spc="0" normalizeH="0" baseline="0" noProof="0" dirty="0" smtClean="0">
                <a:ln>
                  <a:noFill/>
                </a:ln>
                <a:solidFill>
                  <a:schemeClr val="accent5">
                    <a:lumMod val="25000"/>
                  </a:schemeClr>
                </a:solidFill>
                <a:effectLst/>
                <a:uLnTx/>
                <a:uFillTx/>
                <a:latin typeface="IBM Plex Sans"/>
                <a:ea typeface="+mn-ea"/>
                <a:cs typeface="+mn-cs"/>
              </a:rPr>
              <a:t>;</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ru-RU" sz="1800" b="0" i="0" u="none" strike="noStrike" kern="1200" cap="none" spc="0" normalizeH="0" baseline="0" noProof="0" dirty="0" err="1" smtClean="0">
                <a:ln>
                  <a:noFill/>
                </a:ln>
                <a:solidFill>
                  <a:schemeClr val="accent5">
                    <a:lumMod val="25000"/>
                  </a:schemeClr>
                </a:solidFill>
                <a:effectLst/>
                <a:uLnTx/>
                <a:uFillTx/>
                <a:latin typeface="IBM Plex Sans"/>
                <a:ea typeface="+mn-ea"/>
                <a:cs typeface="+mn-cs"/>
              </a:rPr>
              <a:t>чіткість</a:t>
            </a:r>
            <a:r>
              <a:rPr kumimoji="0" lang="ru-RU" sz="1800" b="0" i="0" u="none" strike="noStrike" kern="1200" cap="none" spc="0" normalizeH="0" baseline="0" noProof="0" dirty="0" smtClean="0">
                <a:ln>
                  <a:noFill/>
                </a:ln>
                <a:solidFill>
                  <a:schemeClr val="accent5">
                    <a:lumMod val="25000"/>
                  </a:schemeClr>
                </a:solidFill>
                <a:effectLst/>
                <a:uLnTx/>
                <a:uFillTx/>
                <a:latin typeface="IBM Plex Sans"/>
                <a:ea typeface="+mn-ea"/>
                <a:cs typeface="+mn-cs"/>
              </a:rPr>
              <a:t> та </a:t>
            </a:r>
            <a:r>
              <a:rPr kumimoji="0" lang="ru-RU" sz="1800" b="0" i="0" u="none" strike="noStrike" kern="1200" cap="none" spc="0" normalizeH="0" baseline="0" noProof="0" dirty="0" err="1" smtClean="0">
                <a:ln>
                  <a:noFill/>
                </a:ln>
                <a:solidFill>
                  <a:schemeClr val="accent5">
                    <a:lumMod val="25000"/>
                  </a:schemeClr>
                </a:solidFill>
                <a:effectLst/>
                <a:uLnTx/>
                <a:uFillTx/>
                <a:latin typeface="IBM Plex Sans"/>
                <a:ea typeface="+mn-ea"/>
                <a:cs typeface="+mn-cs"/>
              </a:rPr>
              <a:t>логічність</a:t>
            </a:r>
            <a:r>
              <a:rPr kumimoji="0" lang="ru-RU" sz="1800" b="0" i="0" u="none" strike="noStrike" kern="1200" cap="none" spc="0" normalizeH="0" baseline="0" noProof="0" dirty="0" smtClean="0">
                <a:ln>
                  <a:noFill/>
                </a:ln>
                <a:solidFill>
                  <a:schemeClr val="accent5">
                    <a:lumMod val="25000"/>
                  </a:schemeClr>
                </a:solidFill>
                <a:effectLst/>
                <a:uLnTx/>
                <a:uFillTx/>
                <a:latin typeface="IBM Plex Sans"/>
                <a:ea typeface="+mn-ea"/>
                <a:cs typeface="+mn-cs"/>
              </a:rPr>
              <a:t> в </a:t>
            </a:r>
            <a:r>
              <a:rPr kumimoji="0" lang="ru-RU" sz="1800" b="0" i="0" u="none" strike="noStrike" kern="1200" cap="none" spc="0" normalizeH="0" baseline="0" noProof="0" dirty="0" err="1" smtClean="0">
                <a:ln>
                  <a:noFill/>
                </a:ln>
                <a:solidFill>
                  <a:schemeClr val="accent5">
                    <a:lumMod val="25000"/>
                  </a:schemeClr>
                </a:solidFill>
                <a:effectLst/>
                <a:uLnTx/>
                <a:uFillTx/>
                <a:latin typeface="IBM Plex Sans"/>
                <a:ea typeface="+mn-ea"/>
                <a:cs typeface="+mn-cs"/>
              </a:rPr>
              <a:t>описі</a:t>
            </a:r>
            <a:r>
              <a:rPr kumimoji="0" lang="ru-RU" sz="1800" b="0" i="0" u="none" strike="noStrike" kern="1200" cap="none" spc="0" normalizeH="0" baseline="0" noProof="0" dirty="0" smtClean="0">
                <a:ln>
                  <a:noFill/>
                </a:ln>
                <a:solidFill>
                  <a:schemeClr val="accent5">
                    <a:lumMod val="25000"/>
                  </a:schemeClr>
                </a:solidFill>
                <a:effectLst/>
                <a:uLnTx/>
                <a:uFillTx/>
                <a:latin typeface="IBM Plex Sans"/>
                <a:ea typeface="+mn-ea"/>
                <a:cs typeface="+mn-cs"/>
              </a:rPr>
              <a:t> </a:t>
            </a:r>
            <a:r>
              <a:rPr kumimoji="0" lang="ru-RU" sz="1800" b="0" i="0" u="none" strike="noStrike" kern="1200" cap="none" spc="0" normalizeH="0" baseline="0" noProof="0" dirty="0" err="1" smtClean="0">
                <a:ln>
                  <a:noFill/>
                </a:ln>
                <a:solidFill>
                  <a:schemeClr val="accent5">
                    <a:lumMod val="25000"/>
                  </a:schemeClr>
                </a:solidFill>
                <a:effectLst/>
                <a:uLnTx/>
                <a:uFillTx/>
                <a:latin typeface="IBM Plex Sans"/>
                <a:ea typeface="+mn-ea"/>
                <a:cs typeface="+mn-cs"/>
              </a:rPr>
              <a:t>результатів</a:t>
            </a:r>
            <a:r>
              <a:rPr kumimoji="0" lang="ru-RU" sz="1800" b="0" i="0" u="none" strike="noStrike" kern="1200" cap="none" spc="0" normalizeH="0" baseline="0" noProof="0" dirty="0" smtClean="0">
                <a:ln>
                  <a:noFill/>
                </a:ln>
                <a:solidFill>
                  <a:schemeClr val="accent5">
                    <a:lumMod val="25000"/>
                  </a:schemeClr>
                </a:solidFill>
                <a:effectLst/>
                <a:uLnTx/>
                <a:uFillTx/>
                <a:latin typeface="IBM Plex Sans"/>
                <a:ea typeface="+mn-ea"/>
                <a:cs typeface="+mn-cs"/>
              </a:rPr>
              <a:t>;</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Ø"/>
              <a:tabLst/>
              <a:defRPr/>
            </a:pPr>
            <a:r>
              <a:rPr kumimoji="0" lang="ru-RU" sz="1800" b="0" i="0" u="none" strike="noStrike" kern="1200" cap="none" spc="0" normalizeH="0" baseline="0" noProof="0" dirty="0" err="1" smtClean="0">
                <a:ln>
                  <a:noFill/>
                </a:ln>
                <a:solidFill>
                  <a:schemeClr val="accent5">
                    <a:lumMod val="25000"/>
                  </a:schemeClr>
                </a:solidFill>
                <a:effectLst/>
                <a:uLnTx/>
                <a:uFillTx/>
                <a:latin typeface="IBM Plex Sans"/>
                <a:ea typeface="+mn-ea"/>
                <a:cs typeface="+mn-cs"/>
              </a:rPr>
              <a:t>опис</a:t>
            </a:r>
            <a:r>
              <a:rPr kumimoji="0" lang="ru-RU" sz="1800" b="0" i="0" u="none" strike="noStrike" kern="1200" cap="none" spc="0" normalizeH="0" baseline="0" noProof="0" dirty="0" smtClean="0">
                <a:ln>
                  <a:noFill/>
                </a:ln>
                <a:solidFill>
                  <a:schemeClr val="accent5">
                    <a:lumMod val="25000"/>
                  </a:schemeClr>
                </a:solidFill>
                <a:effectLst/>
                <a:uLnTx/>
                <a:uFillTx/>
                <a:latin typeface="IBM Plex Sans"/>
                <a:ea typeface="+mn-ea"/>
                <a:cs typeface="+mn-cs"/>
              </a:rPr>
              <a:t> </a:t>
            </a:r>
            <a:r>
              <a:rPr kumimoji="0" lang="ru-RU" sz="1800" b="0" i="0" u="none" strike="noStrike" kern="1200" cap="none" spc="0" normalizeH="0" baseline="0" noProof="0" dirty="0" err="1" smtClean="0">
                <a:ln>
                  <a:noFill/>
                </a:ln>
                <a:solidFill>
                  <a:schemeClr val="accent5">
                    <a:lumMod val="25000"/>
                  </a:schemeClr>
                </a:solidFill>
                <a:effectLst/>
                <a:uLnTx/>
                <a:uFillTx/>
                <a:latin typeface="IBM Plex Sans"/>
                <a:ea typeface="+mn-ea"/>
                <a:cs typeface="+mn-cs"/>
              </a:rPr>
              <a:t>досягнень</a:t>
            </a:r>
            <a:r>
              <a:rPr kumimoji="0" lang="ru-RU" sz="1800" b="0" i="0" u="none" strike="noStrike" kern="1200" cap="none" spc="0" normalizeH="0" baseline="0" noProof="0" dirty="0" smtClean="0">
                <a:ln>
                  <a:noFill/>
                </a:ln>
                <a:solidFill>
                  <a:schemeClr val="accent5">
                    <a:lumMod val="25000"/>
                  </a:schemeClr>
                </a:solidFill>
                <a:effectLst/>
                <a:uLnTx/>
                <a:uFillTx/>
                <a:latin typeface="IBM Plex Sans"/>
                <a:ea typeface="+mn-ea"/>
                <a:cs typeface="+mn-cs"/>
              </a:rPr>
              <a:t> та </a:t>
            </a:r>
            <a:r>
              <a:rPr kumimoji="0" lang="ru-RU" sz="1800" b="0" i="0" u="none" strike="noStrike" kern="1200" cap="none" spc="0" normalizeH="0" baseline="0" noProof="0" dirty="0" err="1" smtClean="0">
                <a:ln>
                  <a:noFill/>
                </a:ln>
                <a:solidFill>
                  <a:schemeClr val="accent5">
                    <a:lumMod val="25000"/>
                  </a:schemeClr>
                </a:solidFill>
                <a:effectLst/>
                <a:uLnTx/>
                <a:uFillTx/>
                <a:latin typeface="IBM Plex Sans"/>
                <a:ea typeface="+mn-ea"/>
                <a:cs typeface="+mn-cs"/>
              </a:rPr>
              <a:t>можливостей</a:t>
            </a:r>
            <a:r>
              <a:rPr kumimoji="0" lang="ru-RU" sz="1800" b="0" i="0" u="none" strike="noStrike" kern="1200" cap="none" spc="0" normalizeH="0" baseline="0" noProof="0" dirty="0" smtClean="0">
                <a:ln>
                  <a:noFill/>
                </a:ln>
                <a:solidFill>
                  <a:schemeClr val="accent5">
                    <a:lumMod val="25000"/>
                  </a:schemeClr>
                </a:solidFill>
                <a:effectLst/>
                <a:uLnTx/>
                <a:uFillTx/>
                <a:latin typeface="IBM Plex Sans"/>
                <a:ea typeface="+mn-ea"/>
                <a:cs typeface="+mn-cs"/>
              </a:rPr>
              <a:t> </a:t>
            </a:r>
            <a:r>
              <a:rPr kumimoji="0" lang="ru-RU" sz="1800" b="0" i="0" u="none" strike="noStrike" kern="1200" cap="none" spc="0" normalizeH="0" baseline="0" noProof="0" dirty="0" err="1" smtClean="0">
                <a:ln>
                  <a:noFill/>
                </a:ln>
                <a:solidFill>
                  <a:schemeClr val="accent5">
                    <a:lumMod val="25000"/>
                  </a:schemeClr>
                </a:solidFill>
                <a:effectLst/>
                <a:uLnTx/>
                <a:uFillTx/>
                <a:latin typeface="IBM Plex Sans"/>
                <a:ea typeface="+mn-ea"/>
                <a:cs typeface="+mn-cs"/>
              </a:rPr>
              <a:t>подальшого</a:t>
            </a:r>
            <a:r>
              <a:rPr kumimoji="0" lang="ru-RU" sz="1800" b="0" i="0" u="none" strike="noStrike" kern="1200" cap="none" spc="0" normalizeH="0" baseline="0" noProof="0" dirty="0" smtClean="0">
                <a:ln>
                  <a:noFill/>
                </a:ln>
                <a:solidFill>
                  <a:schemeClr val="accent5">
                    <a:lumMod val="25000"/>
                  </a:schemeClr>
                </a:solidFill>
                <a:effectLst/>
                <a:uLnTx/>
                <a:uFillTx/>
                <a:latin typeface="IBM Plex Sans"/>
                <a:ea typeface="+mn-ea"/>
                <a:cs typeface="+mn-cs"/>
              </a:rPr>
              <a:t> </a:t>
            </a:r>
            <a:r>
              <a:rPr kumimoji="0" lang="ru-RU" sz="1800" b="0" i="0" u="none" strike="noStrike" kern="1200" cap="none" spc="0" normalizeH="0" baseline="0" noProof="0" dirty="0" err="1" smtClean="0">
                <a:ln>
                  <a:noFill/>
                </a:ln>
                <a:solidFill>
                  <a:schemeClr val="accent5">
                    <a:lumMod val="25000"/>
                  </a:schemeClr>
                </a:solidFill>
                <a:effectLst/>
                <a:uLnTx/>
                <a:uFillTx/>
                <a:latin typeface="IBM Plex Sans"/>
                <a:ea typeface="+mn-ea"/>
                <a:cs typeface="+mn-cs"/>
              </a:rPr>
              <a:t>професійного</a:t>
            </a:r>
            <a:r>
              <a:rPr kumimoji="0" lang="ru-RU" sz="1800" b="0" i="0" u="none" strike="noStrike" kern="1200" cap="none" spc="0" normalizeH="0" baseline="0" noProof="0" dirty="0" smtClean="0">
                <a:ln>
                  <a:noFill/>
                </a:ln>
                <a:solidFill>
                  <a:schemeClr val="accent5">
                    <a:lumMod val="25000"/>
                  </a:schemeClr>
                </a:solidFill>
                <a:effectLst/>
                <a:uLnTx/>
                <a:uFillTx/>
                <a:latin typeface="IBM Plex Sans"/>
                <a:ea typeface="+mn-ea"/>
                <a:cs typeface="+mn-cs"/>
              </a:rPr>
              <a:t> </a:t>
            </a:r>
            <a:r>
              <a:rPr kumimoji="0" lang="ru-RU" sz="1800" b="0" i="0" u="none" strike="noStrike" kern="1200" cap="none" spc="0" normalizeH="0" baseline="0" noProof="0" dirty="0" err="1" smtClean="0">
                <a:ln>
                  <a:noFill/>
                </a:ln>
                <a:solidFill>
                  <a:schemeClr val="accent5">
                    <a:lumMod val="25000"/>
                  </a:schemeClr>
                </a:solidFill>
                <a:effectLst/>
                <a:uLnTx/>
                <a:uFillTx/>
                <a:latin typeface="IBM Plex Sans"/>
                <a:ea typeface="+mn-ea"/>
                <a:cs typeface="+mn-cs"/>
              </a:rPr>
              <a:t>розвитку</a:t>
            </a:r>
            <a:r>
              <a:rPr kumimoji="0" lang="ru-RU" sz="1800" b="0" i="0" u="none" strike="noStrike" kern="1200" cap="none" spc="0" normalizeH="0" baseline="0" noProof="0" dirty="0" smtClean="0">
                <a:ln>
                  <a:noFill/>
                </a:ln>
                <a:solidFill>
                  <a:schemeClr val="accent5">
                    <a:lumMod val="25000"/>
                  </a:schemeClr>
                </a:solidFill>
                <a:effectLst/>
                <a:uLnTx/>
                <a:uFillTx/>
                <a:latin typeface="IBM Plex Sans"/>
                <a:ea typeface="+mn-ea"/>
                <a:cs typeface="+mn-cs"/>
              </a:rPr>
              <a:t> </a:t>
            </a:r>
            <a:r>
              <a:rPr kumimoji="0" lang="ru-RU" sz="1800" b="0" i="0" u="none" strike="noStrike" kern="1200" cap="none" spc="0" normalizeH="0" baseline="0" noProof="0" dirty="0" err="1" smtClean="0">
                <a:ln>
                  <a:noFill/>
                </a:ln>
                <a:solidFill>
                  <a:schemeClr val="accent5">
                    <a:lumMod val="25000"/>
                  </a:schemeClr>
                </a:solidFill>
                <a:effectLst/>
                <a:uLnTx/>
                <a:uFillTx/>
                <a:latin typeface="IBM Plex Sans"/>
                <a:ea typeface="+mn-ea"/>
                <a:cs typeface="+mn-cs"/>
              </a:rPr>
              <a:t>інтерна</a:t>
            </a:r>
            <a:endParaRPr kumimoji="0" lang="ru-RU" sz="1800" b="0" i="0" u="none" strike="noStrike" kern="0" cap="none" spc="0" normalizeH="0" baseline="0" noProof="0" dirty="0" smtClean="0">
              <a:ln>
                <a:noFill/>
              </a:ln>
              <a:solidFill>
                <a:schemeClr val="accent5">
                  <a:lumMod val="25000"/>
                </a:schemeClr>
              </a:solidFill>
              <a:effectLst/>
              <a:uLnTx/>
              <a:uFillTx/>
            </a:endParaRPr>
          </a:p>
        </p:txBody>
      </p:sp>
    </p:spTree>
    <p:extLst>
      <p:ext uri="{BB962C8B-B14F-4D97-AF65-F5344CB8AC3E}">
        <p14:creationId xmlns:p14="http://schemas.microsoft.com/office/powerpoint/2010/main" val="2243747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5" name="Google Shape;315;p29"/>
          <p:cNvSpPr/>
          <p:nvPr/>
        </p:nvSpPr>
        <p:spPr>
          <a:xfrm>
            <a:off x="9338084" y="870380"/>
            <a:ext cx="1184020" cy="1032269"/>
          </a:xfrm>
          <a:custGeom>
            <a:avLst/>
            <a:gdLst/>
            <a:ahLst/>
            <a:cxnLst/>
            <a:rect l="l" t="t" r="r" b="b"/>
            <a:pathLst>
              <a:path w="1184020" h="1032269" extrusionOk="0">
                <a:moveTo>
                  <a:pt x="211073" y="0"/>
                </a:moveTo>
                <a:cubicBezTo>
                  <a:pt x="203073" y="4194"/>
                  <a:pt x="195579" y="6081"/>
                  <a:pt x="203708" y="1389"/>
                </a:cubicBezTo>
                <a:cubicBezTo>
                  <a:pt x="208914" y="-1609"/>
                  <a:pt x="196214" y="-384"/>
                  <a:pt x="193421" y="16470"/>
                </a:cubicBezTo>
                <a:cubicBezTo>
                  <a:pt x="190944" y="31234"/>
                  <a:pt x="202564" y="58197"/>
                  <a:pt x="196151" y="70247"/>
                </a:cubicBezTo>
                <a:cubicBezTo>
                  <a:pt x="190435" y="81073"/>
                  <a:pt x="166115" y="72031"/>
                  <a:pt x="163639" y="86915"/>
                </a:cubicBezTo>
                <a:cubicBezTo>
                  <a:pt x="161734" y="98260"/>
                  <a:pt x="171385" y="125774"/>
                  <a:pt x="161035" y="133152"/>
                </a:cubicBezTo>
                <a:cubicBezTo>
                  <a:pt x="150177" y="140934"/>
                  <a:pt x="132651" y="138613"/>
                  <a:pt x="127508" y="154781"/>
                </a:cubicBezTo>
                <a:cubicBezTo>
                  <a:pt x="124967" y="162867"/>
                  <a:pt x="127253" y="180267"/>
                  <a:pt x="121158" y="186333"/>
                </a:cubicBezTo>
                <a:cubicBezTo>
                  <a:pt x="110362" y="197139"/>
                  <a:pt x="92963" y="190770"/>
                  <a:pt x="85471" y="204986"/>
                </a:cubicBezTo>
                <a:cubicBezTo>
                  <a:pt x="80835" y="213689"/>
                  <a:pt x="74612" y="235904"/>
                  <a:pt x="78930" y="245467"/>
                </a:cubicBezTo>
                <a:cubicBezTo>
                  <a:pt x="80136" y="248219"/>
                  <a:pt x="83947" y="249792"/>
                  <a:pt x="84073" y="252809"/>
                </a:cubicBezTo>
                <a:cubicBezTo>
                  <a:pt x="84137" y="255640"/>
                  <a:pt x="60134" y="264579"/>
                  <a:pt x="56451" y="270272"/>
                </a:cubicBezTo>
                <a:cubicBezTo>
                  <a:pt x="45656" y="287202"/>
                  <a:pt x="70294" y="303623"/>
                  <a:pt x="57658" y="318492"/>
                </a:cubicBezTo>
                <a:cubicBezTo>
                  <a:pt x="45973" y="332278"/>
                  <a:pt x="21526" y="315914"/>
                  <a:pt x="7683" y="329803"/>
                </a:cubicBezTo>
                <a:cubicBezTo>
                  <a:pt x="-6033" y="343534"/>
                  <a:pt x="2476" y="369546"/>
                  <a:pt x="4063" y="385762"/>
                </a:cubicBezTo>
                <a:lnTo>
                  <a:pt x="938910" y="1032269"/>
                </a:lnTo>
                <a:cubicBezTo>
                  <a:pt x="940625" y="1027621"/>
                  <a:pt x="942593" y="1023068"/>
                  <a:pt x="943863" y="1018382"/>
                </a:cubicBezTo>
                <a:cubicBezTo>
                  <a:pt x="945514" y="1012717"/>
                  <a:pt x="943165" y="1002265"/>
                  <a:pt x="947292" y="998138"/>
                </a:cubicBezTo>
                <a:cubicBezTo>
                  <a:pt x="955674" y="989686"/>
                  <a:pt x="968819" y="985146"/>
                  <a:pt x="974660" y="974129"/>
                </a:cubicBezTo>
                <a:cubicBezTo>
                  <a:pt x="981772" y="960692"/>
                  <a:pt x="982408" y="943522"/>
                  <a:pt x="993330" y="931863"/>
                </a:cubicBezTo>
                <a:cubicBezTo>
                  <a:pt x="1001775" y="922827"/>
                  <a:pt x="1015682" y="914508"/>
                  <a:pt x="1017904" y="900907"/>
                </a:cubicBezTo>
                <a:cubicBezTo>
                  <a:pt x="1019746" y="889667"/>
                  <a:pt x="1010665" y="873773"/>
                  <a:pt x="1012126" y="864788"/>
                </a:cubicBezTo>
                <a:cubicBezTo>
                  <a:pt x="1012380" y="863366"/>
                  <a:pt x="1031366" y="868331"/>
                  <a:pt x="1032383" y="868166"/>
                </a:cubicBezTo>
                <a:cubicBezTo>
                  <a:pt x="1036256" y="867556"/>
                  <a:pt x="1031874" y="845160"/>
                  <a:pt x="1046479" y="838004"/>
                </a:cubicBezTo>
                <a:cubicBezTo>
                  <a:pt x="1071054" y="825951"/>
                  <a:pt x="1083754" y="846068"/>
                  <a:pt x="1101026" y="844551"/>
                </a:cubicBezTo>
                <a:lnTo>
                  <a:pt x="1111567" y="829469"/>
                </a:lnTo>
                <a:lnTo>
                  <a:pt x="1124267" y="810813"/>
                </a:lnTo>
                <a:lnTo>
                  <a:pt x="1139380" y="789185"/>
                </a:lnTo>
                <a:cubicBezTo>
                  <a:pt x="1137347" y="784251"/>
                  <a:pt x="1131633" y="780466"/>
                  <a:pt x="1130808" y="775494"/>
                </a:cubicBezTo>
                <a:cubicBezTo>
                  <a:pt x="1129664" y="768166"/>
                  <a:pt x="1146746" y="721367"/>
                  <a:pt x="1151445" y="713975"/>
                </a:cubicBezTo>
                <a:cubicBezTo>
                  <a:pt x="1160081" y="700463"/>
                  <a:pt x="1171321" y="684448"/>
                  <a:pt x="1184021" y="672700"/>
                </a:cubicBezTo>
                <a:lnTo>
                  <a:pt x="211073" y="0"/>
                </a:lnTo>
                <a:close/>
              </a:path>
            </a:pathLst>
          </a:custGeom>
          <a:solidFill>
            <a:srgbClr val="FFFFFF">
              <a:alpha val="40510"/>
            </a:srgbClr>
          </a:solidFill>
          <a:ln>
            <a:noFill/>
          </a:ln>
          <a:effectLst>
            <a:outerShdw dist="9525" dir="5400000" algn="bl" rotWithShape="0">
              <a:srgbClr val="000000">
                <a:alpha val="15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Прямоугольник 1"/>
          <p:cNvSpPr/>
          <p:nvPr/>
        </p:nvSpPr>
        <p:spPr>
          <a:xfrm>
            <a:off x="1524000" y="889844"/>
            <a:ext cx="9232232" cy="4247317"/>
          </a:xfrm>
          <a:prstGeom prst="rect">
            <a:avLst/>
          </a:prstGeom>
        </p:spPr>
        <p:txBody>
          <a:bodyPr wrap="square">
            <a:spAutoFit/>
          </a:bodyPr>
          <a:lstStyle/>
          <a:p>
            <a:pPr lvl="0" algn="just">
              <a:buClrTx/>
            </a:pPr>
            <a:r>
              <a:rPr lang="ru-RU" sz="1800" kern="1200" dirty="0" err="1" smtClean="0">
                <a:solidFill>
                  <a:schemeClr val="accent5">
                    <a:lumMod val="25000"/>
                  </a:schemeClr>
                </a:solidFill>
                <a:latin typeface="IBM Plex Sans"/>
                <a:ea typeface="+mn-ea"/>
                <a:cs typeface="+mn-cs"/>
              </a:rPr>
              <a:t>Зверніть</a:t>
            </a:r>
            <a:r>
              <a:rPr lang="ru-RU" sz="1800" kern="1200" dirty="0" smtClean="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увагу</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що</a:t>
            </a:r>
            <a:r>
              <a:rPr lang="ru-RU" sz="1800" kern="1200" dirty="0">
                <a:solidFill>
                  <a:schemeClr val="accent5">
                    <a:lumMod val="25000"/>
                  </a:schemeClr>
                </a:solidFill>
                <a:latin typeface="IBM Plex Sans"/>
                <a:ea typeface="+mn-ea"/>
                <a:cs typeface="+mn-cs"/>
              </a:rPr>
              <a:t> в </a:t>
            </a:r>
            <a:r>
              <a:rPr lang="ru-RU" sz="1800" kern="1200" dirty="0" err="1">
                <a:solidFill>
                  <a:schemeClr val="accent5">
                    <a:lumMod val="25000"/>
                  </a:schemeClr>
                </a:solidFill>
                <a:latin typeface="IBM Plex Sans"/>
                <a:ea typeface="+mn-ea"/>
                <a:cs typeface="+mn-cs"/>
              </a:rPr>
              <a:t>Положенні</a:t>
            </a:r>
            <a:r>
              <a:rPr lang="ru-RU" sz="1800" kern="1200" dirty="0">
                <a:solidFill>
                  <a:schemeClr val="accent5">
                    <a:lumMod val="25000"/>
                  </a:schemeClr>
                </a:solidFill>
                <a:latin typeface="IBM Plex Sans"/>
                <a:ea typeface="+mn-ea"/>
                <a:cs typeface="+mn-cs"/>
              </a:rPr>
              <a:t> про </a:t>
            </a:r>
            <a:r>
              <a:rPr lang="ru-RU" sz="1800" kern="1200" dirty="0" err="1">
                <a:solidFill>
                  <a:schemeClr val="accent5">
                    <a:lumMod val="25000"/>
                  </a:schemeClr>
                </a:solidFill>
                <a:latin typeface="IBM Plex Sans"/>
                <a:ea typeface="+mn-ea"/>
                <a:cs typeface="+mn-cs"/>
              </a:rPr>
              <a:t>педагогічну</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інтернатуру</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нічого</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незазначено</a:t>
            </a:r>
            <a:r>
              <a:rPr lang="ru-RU" sz="1800" kern="1200" dirty="0">
                <a:solidFill>
                  <a:schemeClr val="accent5">
                    <a:lumMod val="25000"/>
                  </a:schemeClr>
                </a:solidFill>
                <a:latin typeface="IBM Plex Sans"/>
                <a:ea typeface="+mn-ea"/>
                <a:cs typeface="+mn-cs"/>
              </a:rPr>
              <a:t> про документ, </a:t>
            </a:r>
            <a:r>
              <a:rPr lang="ru-RU" sz="1800" kern="1200" dirty="0" err="1">
                <a:solidFill>
                  <a:schemeClr val="accent5">
                    <a:lumMod val="25000"/>
                  </a:schemeClr>
                </a:solidFill>
                <a:latin typeface="IBM Plex Sans"/>
                <a:ea typeface="+mn-ea"/>
                <a:cs typeface="+mn-cs"/>
              </a:rPr>
              <a:t>який</a:t>
            </a:r>
            <a:r>
              <a:rPr lang="ru-RU" sz="1800" kern="1200" dirty="0">
                <a:solidFill>
                  <a:schemeClr val="accent5">
                    <a:lumMod val="25000"/>
                  </a:schemeClr>
                </a:solidFill>
                <a:latin typeface="IBM Plex Sans"/>
                <a:ea typeface="+mn-ea"/>
                <a:cs typeface="+mn-cs"/>
              </a:rPr>
              <a:t> буде </a:t>
            </a:r>
            <a:r>
              <a:rPr lang="ru-RU" sz="1800" kern="1200" dirty="0" err="1">
                <a:solidFill>
                  <a:schemeClr val="accent5">
                    <a:lumMod val="25000"/>
                  </a:schemeClr>
                </a:solidFill>
                <a:latin typeface="IBM Plex Sans"/>
                <a:ea typeface="+mn-ea"/>
                <a:cs typeface="+mn-cs"/>
              </a:rPr>
              <a:t>видаватися</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особі</a:t>
            </a:r>
            <a:r>
              <a:rPr lang="ru-RU" sz="1800" kern="1200" dirty="0">
                <a:solidFill>
                  <a:schemeClr val="accent5">
                    <a:lumMod val="25000"/>
                  </a:schemeClr>
                </a:solidFill>
                <a:latin typeface="IBM Plex Sans"/>
                <a:ea typeface="+mn-ea"/>
                <a:cs typeface="+mn-cs"/>
              </a:rPr>
              <a:t>, яка </a:t>
            </a:r>
            <a:r>
              <a:rPr lang="ru-RU" sz="1800" kern="1200" dirty="0" err="1">
                <a:solidFill>
                  <a:schemeClr val="accent5">
                    <a:lumMod val="25000"/>
                  </a:schemeClr>
                </a:solidFill>
                <a:latin typeface="IBM Plex Sans"/>
                <a:ea typeface="+mn-ea"/>
                <a:cs typeface="+mn-cs"/>
              </a:rPr>
              <a:t>успішно</a:t>
            </a:r>
            <a:r>
              <a:rPr lang="ru-RU" sz="1800" kern="1200" dirty="0">
                <a:solidFill>
                  <a:schemeClr val="accent5">
                    <a:lumMod val="25000"/>
                  </a:schemeClr>
                </a:solidFill>
                <a:latin typeface="IBM Plex Sans"/>
                <a:ea typeface="+mn-ea"/>
                <a:cs typeface="+mn-cs"/>
              </a:rPr>
              <a:t> </a:t>
            </a:r>
            <a:r>
              <a:rPr lang="ru-RU" sz="1800" kern="1200" dirty="0" smtClean="0">
                <a:solidFill>
                  <a:schemeClr val="accent5">
                    <a:lumMod val="25000"/>
                  </a:schemeClr>
                </a:solidFill>
                <a:latin typeface="IBM Plex Sans"/>
                <a:ea typeface="+mn-ea"/>
                <a:cs typeface="+mn-cs"/>
              </a:rPr>
              <a:t>завершила </a:t>
            </a:r>
            <a:r>
              <a:rPr lang="ru-RU" sz="1800" kern="1200" dirty="0" err="1" smtClean="0">
                <a:solidFill>
                  <a:schemeClr val="accent5">
                    <a:lumMod val="25000"/>
                  </a:schemeClr>
                </a:solidFill>
                <a:latin typeface="IBM Plex Sans"/>
                <a:ea typeface="+mn-ea"/>
                <a:cs typeface="+mn-cs"/>
              </a:rPr>
              <a:t>період</a:t>
            </a:r>
            <a:r>
              <a:rPr lang="ru-RU" sz="1800" kern="1200" dirty="0" smtClean="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педагогічної</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інтернатури</a:t>
            </a:r>
            <a:r>
              <a:rPr lang="ru-RU" sz="1800" kern="1200" dirty="0">
                <a:solidFill>
                  <a:schemeClr val="accent5">
                    <a:lumMod val="25000"/>
                  </a:schemeClr>
                </a:solidFill>
                <a:latin typeface="IBM Plex Sans"/>
                <a:ea typeface="+mn-ea"/>
                <a:cs typeface="+mn-cs"/>
              </a:rPr>
              <a:t> в </a:t>
            </a:r>
            <a:r>
              <a:rPr lang="ru-RU" sz="1800" kern="1200" dirty="0" err="1">
                <a:solidFill>
                  <a:schemeClr val="accent5">
                    <a:lumMod val="25000"/>
                  </a:schemeClr>
                </a:solidFill>
                <a:latin typeface="IBM Plex Sans"/>
                <a:ea typeface="+mn-ea"/>
                <a:cs typeface="+mn-cs"/>
              </a:rPr>
              <a:t>закладі</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освіти</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Отже</a:t>
            </a:r>
            <a:r>
              <a:rPr lang="ru-RU" sz="1800" kern="1200" dirty="0">
                <a:solidFill>
                  <a:schemeClr val="accent5">
                    <a:lumMod val="25000"/>
                  </a:schemeClr>
                </a:solidFill>
                <a:latin typeface="IBM Plex Sans"/>
                <a:ea typeface="+mn-ea"/>
                <a:cs typeface="+mn-cs"/>
              </a:rPr>
              <a:t>, </a:t>
            </a:r>
            <a:r>
              <a:rPr lang="ru-RU" sz="1800" kern="1200" dirty="0" err="1" smtClean="0">
                <a:solidFill>
                  <a:schemeClr val="accent5">
                    <a:lumMod val="25000"/>
                  </a:schemeClr>
                </a:solidFill>
                <a:latin typeface="IBM Plex Sans"/>
                <a:ea typeface="+mn-ea"/>
                <a:cs typeface="+mn-cs"/>
              </a:rPr>
              <a:t>пропоную</a:t>
            </a:r>
            <a:r>
              <a:rPr lang="ru-RU" sz="1800" kern="1200" dirty="0" smtClean="0">
                <a:solidFill>
                  <a:schemeClr val="accent5">
                    <a:lumMod val="25000"/>
                  </a:schemeClr>
                </a:solidFill>
                <a:latin typeface="IBM Plex Sans"/>
                <a:ea typeface="+mn-ea"/>
                <a:cs typeface="+mn-cs"/>
              </a:rPr>
              <a:t> </a:t>
            </a:r>
            <a:r>
              <a:rPr lang="ru-RU" sz="1800" kern="1200" dirty="0" err="1" smtClean="0">
                <a:solidFill>
                  <a:schemeClr val="accent5">
                    <a:lumMod val="25000"/>
                  </a:schemeClr>
                </a:solidFill>
                <a:latin typeface="IBM Plex Sans"/>
                <a:ea typeface="+mn-ea"/>
                <a:cs typeface="+mn-cs"/>
              </a:rPr>
              <a:t>враховувати</a:t>
            </a:r>
            <a:r>
              <a:rPr lang="ru-RU" sz="1800" kern="1200" dirty="0" smtClean="0">
                <a:solidFill>
                  <a:schemeClr val="accent5">
                    <a:lumMod val="25000"/>
                  </a:schemeClr>
                </a:solidFill>
                <a:latin typeface="IBM Plex Sans"/>
                <a:ea typeface="+mn-ea"/>
                <a:cs typeface="+mn-cs"/>
              </a:rPr>
              <a:t> </a:t>
            </a:r>
            <a:r>
              <a:rPr lang="ru-RU" sz="1800" kern="1200" dirty="0" err="1" smtClean="0">
                <a:solidFill>
                  <a:schemeClr val="accent5">
                    <a:lumMod val="25000"/>
                  </a:schemeClr>
                </a:solidFill>
                <a:latin typeface="IBM Plex Sans"/>
                <a:ea typeface="+mn-ea"/>
                <a:cs typeface="+mn-cs"/>
              </a:rPr>
              <a:t>автономію</a:t>
            </a:r>
            <a:r>
              <a:rPr lang="ru-RU" sz="1800" kern="1200" dirty="0" smtClean="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закладів</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освіти</a:t>
            </a:r>
            <a:r>
              <a:rPr lang="ru-RU" sz="1800" kern="1200" dirty="0">
                <a:solidFill>
                  <a:schemeClr val="accent5">
                    <a:lumMod val="25000"/>
                  </a:schemeClr>
                </a:solidFill>
                <a:latin typeface="IBM Plex Sans"/>
                <a:ea typeface="+mn-ea"/>
                <a:cs typeface="+mn-cs"/>
              </a:rPr>
              <a:t>, коли </a:t>
            </a:r>
            <a:r>
              <a:rPr lang="ru-RU" sz="1800" kern="1200" dirty="0" err="1">
                <a:solidFill>
                  <a:schemeClr val="accent5">
                    <a:lumMod val="25000"/>
                  </a:schemeClr>
                </a:solidFill>
                <a:latin typeface="IBM Plex Sans"/>
                <a:ea typeface="+mn-ea"/>
                <a:cs typeface="+mn-cs"/>
              </a:rPr>
              <a:t>керівник</a:t>
            </a:r>
            <a:r>
              <a:rPr lang="ru-RU" sz="1800" kern="1200" dirty="0">
                <a:solidFill>
                  <a:schemeClr val="accent5">
                    <a:lumMod val="25000"/>
                  </a:schemeClr>
                </a:solidFill>
                <a:latin typeface="IBM Plex Sans"/>
                <a:ea typeface="+mn-ea"/>
                <a:cs typeface="+mn-cs"/>
              </a:rPr>
              <a:t> закладу </a:t>
            </a:r>
            <a:r>
              <a:rPr lang="ru-RU" sz="1800" kern="1200" dirty="0" err="1">
                <a:solidFill>
                  <a:schemeClr val="accent5">
                    <a:lumMod val="25000"/>
                  </a:schemeClr>
                </a:solidFill>
                <a:latin typeface="IBM Plex Sans"/>
                <a:ea typeface="+mn-ea"/>
                <a:cs typeface="+mn-cs"/>
              </a:rPr>
              <a:t>освіти</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може</a:t>
            </a:r>
            <a:r>
              <a:rPr lang="ru-RU" sz="1800" kern="1200" dirty="0">
                <a:solidFill>
                  <a:schemeClr val="accent5">
                    <a:lumMod val="25000"/>
                  </a:schemeClr>
                </a:solidFill>
                <a:latin typeface="IBM Plex Sans"/>
                <a:ea typeface="+mn-ea"/>
                <a:cs typeface="+mn-cs"/>
              </a:rPr>
              <a:t> </a:t>
            </a:r>
            <a:r>
              <a:rPr lang="ru-RU" sz="1800" kern="1200" dirty="0" err="1">
                <a:solidFill>
                  <a:schemeClr val="accent5">
                    <a:lumMod val="25000"/>
                  </a:schemeClr>
                </a:solidFill>
                <a:latin typeface="IBM Plex Sans"/>
                <a:ea typeface="+mn-ea"/>
                <a:cs typeface="+mn-cs"/>
              </a:rPr>
              <a:t>видати</a:t>
            </a:r>
            <a:r>
              <a:rPr lang="ru-RU" sz="1800" kern="1200" dirty="0">
                <a:solidFill>
                  <a:schemeClr val="accent5">
                    <a:lumMod val="25000"/>
                  </a:schemeClr>
                </a:solidFill>
                <a:latin typeface="IBM Plex Sans"/>
                <a:ea typeface="+mn-ea"/>
                <a:cs typeface="+mn-cs"/>
              </a:rPr>
              <a:t> наказ про </a:t>
            </a:r>
            <a:r>
              <a:rPr lang="ru-RU" sz="1800" kern="1200" dirty="0" err="1">
                <a:solidFill>
                  <a:schemeClr val="accent5">
                    <a:lumMod val="25000"/>
                  </a:schemeClr>
                </a:solidFill>
                <a:latin typeface="Arimo"/>
                <a:ea typeface="+mn-ea"/>
                <a:cs typeface="+mn-cs"/>
              </a:rPr>
              <a:t>видачу</a:t>
            </a:r>
            <a:r>
              <a:rPr lang="ru-RU" sz="1800" kern="1200" dirty="0">
                <a:solidFill>
                  <a:schemeClr val="accent5">
                    <a:lumMod val="25000"/>
                  </a:schemeClr>
                </a:solidFill>
                <a:latin typeface="Arimo"/>
                <a:ea typeface="+mn-ea"/>
                <a:cs typeface="+mn-cs"/>
              </a:rPr>
              <a:t> </a:t>
            </a:r>
            <a:r>
              <a:rPr lang="ru-RU" sz="1800" kern="1200" dirty="0" err="1">
                <a:solidFill>
                  <a:schemeClr val="accent5">
                    <a:lumMod val="25000"/>
                  </a:schemeClr>
                </a:solidFill>
                <a:latin typeface="Arimo"/>
                <a:ea typeface="+mn-ea"/>
                <a:cs typeface="+mn-cs"/>
              </a:rPr>
              <a:t>довідки</a:t>
            </a:r>
            <a:r>
              <a:rPr lang="ru-RU" sz="1800" kern="1200" dirty="0">
                <a:solidFill>
                  <a:schemeClr val="accent5">
                    <a:lumMod val="25000"/>
                  </a:schemeClr>
                </a:solidFill>
                <a:latin typeface="Arimo"/>
                <a:ea typeface="+mn-ea"/>
                <a:cs typeface="+mn-cs"/>
              </a:rPr>
              <a:t>/</a:t>
            </a:r>
            <a:r>
              <a:rPr lang="ru-RU" sz="1800" kern="1200" dirty="0" err="1">
                <a:solidFill>
                  <a:schemeClr val="accent5">
                    <a:lumMod val="25000"/>
                  </a:schemeClr>
                </a:solidFill>
                <a:latin typeface="Arimo"/>
                <a:ea typeface="+mn-ea"/>
                <a:cs typeface="+mn-cs"/>
              </a:rPr>
              <a:t>сертифікату</a:t>
            </a:r>
            <a:r>
              <a:rPr lang="ru-RU" sz="1800" kern="1200" dirty="0">
                <a:solidFill>
                  <a:schemeClr val="accent5">
                    <a:lumMod val="25000"/>
                  </a:schemeClr>
                </a:solidFill>
                <a:latin typeface="Arimo"/>
                <a:ea typeface="+mn-ea"/>
                <a:cs typeface="+mn-cs"/>
              </a:rPr>
              <a:t> </a:t>
            </a:r>
            <a:r>
              <a:rPr lang="ru-RU" sz="1800" kern="1200" dirty="0" err="1">
                <a:solidFill>
                  <a:schemeClr val="accent5">
                    <a:lumMod val="25000"/>
                  </a:schemeClr>
                </a:solidFill>
                <a:latin typeface="Arimo"/>
                <a:ea typeface="+mn-ea"/>
                <a:cs typeface="+mn-cs"/>
              </a:rPr>
              <a:t>інтерну</a:t>
            </a:r>
            <a:r>
              <a:rPr lang="ru-RU" sz="1800" kern="1200" dirty="0">
                <a:solidFill>
                  <a:schemeClr val="accent5">
                    <a:lumMod val="25000"/>
                  </a:schemeClr>
                </a:solidFill>
                <a:latin typeface="Arimo"/>
                <a:ea typeface="+mn-ea"/>
                <a:cs typeface="+mn-cs"/>
              </a:rPr>
              <a:t>, </a:t>
            </a:r>
            <a:r>
              <a:rPr lang="ru-RU" sz="1800" kern="1200" dirty="0" err="1">
                <a:solidFill>
                  <a:schemeClr val="accent5">
                    <a:lumMod val="25000"/>
                  </a:schemeClr>
                </a:solidFill>
                <a:latin typeface="Arimo"/>
                <a:ea typeface="+mn-ea"/>
                <a:cs typeface="+mn-cs"/>
              </a:rPr>
              <a:t>який</a:t>
            </a:r>
            <a:r>
              <a:rPr lang="ru-RU" sz="1800" kern="1200" dirty="0">
                <a:solidFill>
                  <a:schemeClr val="accent5">
                    <a:lumMod val="25000"/>
                  </a:schemeClr>
                </a:solidFill>
                <a:latin typeface="Arimo"/>
                <a:ea typeface="+mn-ea"/>
                <a:cs typeface="+mn-cs"/>
              </a:rPr>
              <a:t> </a:t>
            </a:r>
            <a:r>
              <a:rPr lang="ru-RU" sz="1800" kern="1200" dirty="0" err="1">
                <a:solidFill>
                  <a:schemeClr val="accent5">
                    <a:lumMod val="25000"/>
                  </a:schemeClr>
                </a:solidFill>
                <a:latin typeface="Arimo"/>
                <a:ea typeface="+mn-ea"/>
                <a:cs typeface="+mn-cs"/>
              </a:rPr>
              <a:t>успішно</a:t>
            </a:r>
            <a:r>
              <a:rPr lang="ru-RU" sz="1800" kern="1200" dirty="0">
                <a:solidFill>
                  <a:schemeClr val="accent5">
                    <a:lumMod val="25000"/>
                  </a:schemeClr>
                </a:solidFill>
                <a:latin typeface="Arimo"/>
                <a:ea typeface="+mn-ea"/>
                <a:cs typeface="+mn-cs"/>
              </a:rPr>
              <a:t> завершив </a:t>
            </a:r>
            <a:r>
              <a:rPr lang="ru-RU" sz="1800" kern="1200" dirty="0" err="1" smtClean="0">
                <a:solidFill>
                  <a:schemeClr val="accent5">
                    <a:lumMod val="25000"/>
                  </a:schemeClr>
                </a:solidFill>
                <a:latin typeface="Arimo"/>
                <a:ea typeface="+mn-ea"/>
                <a:cs typeface="+mn-cs"/>
              </a:rPr>
              <a:t>педагогічну</a:t>
            </a:r>
            <a:r>
              <a:rPr lang="ru-RU" sz="1800" kern="1200" dirty="0" smtClean="0">
                <a:solidFill>
                  <a:schemeClr val="accent5">
                    <a:lumMod val="25000"/>
                  </a:schemeClr>
                </a:solidFill>
                <a:latin typeface="Arimo"/>
                <a:ea typeface="+mn-ea"/>
                <a:cs typeface="+mn-cs"/>
              </a:rPr>
              <a:t> </a:t>
            </a:r>
            <a:r>
              <a:rPr lang="ru-RU" sz="1800" kern="1200" dirty="0" err="1" smtClean="0">
                <a:solidFill>
                  <a:schemeClr val="accent5">
                    <a:lumMod val="25000"/>
                  </a:schemeClr>
                </a:solidFill>
                <a:latin typeface="Arimo"/>
                <a:ea typeface="+mn-ea"/>
                <a:cs typeface="+mn-cs"/>
              </a:rPr>
              <a:t>інтернатуру</a:t>
            </a:r>
            <a:r>
              <a:rPr lang="ru-RU" sz="1800" kern="1200" dirty="0">
                <a:solidFill>
                  <a:schemeClr val="accent5">
                    <a:lumMod val="25000"/>
                  </a:schemeClr>
                </a:solidFill>
                <a:latin typeface="Arimo"/>
                <a:ea typeface="+mn-ea"/>
                <a:cs typeface="+mn-cs"/>
              </a:rPr>
              <a:t>. </a:t>
            </a:r>
          </a:p>
          <a:p>
            <a:pPr lvl="0" algn="just">
              <a:buClrTx/>
            </a:pPr>
            <a:endParaRPr lang="ru-RU" sz="1800" kern="1200" dirty="0" smtClean="0">
              <a:solidFill>
                <a:schemeClr val="accent5">
                  <a:lumMod val="25000"/>
                </a:schemeClr>
              </a:solidFill>
              <a:latin typeface="Arimo"/>
              <a:ea typeface="+mn-ea"/>
              <a:cs typeface="+mn-cs"/>
            </a:endParaRPr>
          </a:p>
          <a:p>
            <a:pPr lvl="0" algn="just">
              <a:buClrTx/>
            </a:pPr>
            <a:r>
              <a:rPr lang="ru-RU" sz="1800" kern="1200" dirty="0" smtClean="0">
                <a:solidFill>
                  <a:schemeClr val="accent5">
                    <a:lumMod val="25000"/>
                  </a:schemeClr>
                </a:solidFill>
                <a:latin typeface="Arimo"/>
                <a:ea typeface="+mn-ea"/>
                <a:cs typeface="+mn-cs"/>
              </a:rPr>
              <a:t>У </a:t>
            </a:r>
            <a:r>
              <a:rPr lang="ru-RU" sz="1800" kern="1200" dirty="0" err="1">
                <a:solidFill>
                  <a:schemeClr val="accent5">
                    <a:lumMod val="25000"/>
                  </a:schemeClr>
                </a:solidFill>
                <a:latin typeface="Arimo"/>
                <a:ea typeface="+mn-ea"/>
                <a:cs typeface="+mn-cs"/>
              </a:rPr>
              <a:t>документі</a:t>
            </a:r>
            <a:r>
              <a:rPr lang="ru-RU" sz="1800" kern="1200" dirty="0">
                <a:solidFill>
                  <a:schemeClr val="accent5">
                    <a:lumMod val="25000"/>
                  </a:schemeClr>
                </a:solidFill>
                <a:latin typeface="Arimo"/>
                <a:ea typeface="+mn-ea"/>
                <a:cs typeface="+mn-cs"/>
              </a:rPr>
              <a:t> </a:t>
            </a:r>
            <a:r>
              <a:rPr lang="ru-RU" sz="1800" kern="1200" dirty="0" err="1">
                <a:solidFill>
                  <a:schemeClr val="accent5">
                    <a:lumMod val="25000"/>
                  </a:schemeClr>
                </a:solidFill>
                <a:latin typeface="Arimo"/>
                <a:ea typeface="+mn-ea"/>
                <a:cs typeface="+mn-cs"/>
              </a:rPr>
              <a:t>рекомендуємо</a:t>
            </a:r>
            <a:r>
              <a:rPr lang="ru-RU" sz="1800" kern="1200" dirty="0">
                <a:solidFill>
                  <a:schemeClr val="accent5">
                    <a:lumMod val="25000"/>
                  </a:schemeClr>
                </a:solidFill>
                <a:latin typeface="Arimo"/>
                <a:ea typeface="+mn-ea"/>
                <a:cs typeface="+mn-cs"/>
              </a:rPr>
              <a:t> </a:t>
            </a:r>
            <a:r>
              <a:rPr lang="ru-RU" sz="1800" kern="1200" dirty="0" err="1">
                <a:solidFill>
                  <a:schemeClr val="accent5">
                    <a:lumMod val="25000"/>
                  </a:schemeClr>
                </a:solidFill>
                <a:latin typeface="Arimo"/>
                <a:ea typeface="+mn-ea"/>
                <a:cs typeface="+mn-cs"/>
              </a:rPr>
              <a:t>зазначати</a:t>
            </a:r>
            <a:r>
              <a:rPr lang="ru-RU" sz="1800" kern="1200" dirty="0">
                <a:solidFill>
                  <a:schemeClr val="accent5">
                    <a:lumMod val="25000"/>
                  </a:schemeClr>
                </a:solidFill>
                <a:latin typeface="Arimo"/>
                <a:ea typeface="+mn-ea"/>
                <a:cs typeface="+mn-cs"/>
              </a:rPr>
              <a:t>: </a:t>
            </a:r>
          </a:p>
          <a:p>
            <a:pPr marL="285750" lvl="0" indent="-285750" algn="just">
              <a:buClrTx/>
              <a:buFont typeface="Wingdings" pitchFamily="2" charset="2"/>
              <a:buChar char="Ø"/>
            </a:pPr>
            <a:r>
              <a:rPr lang="ru-RU" sz="1800" kern="1200" dirty="0" err="1">
                <a:solidFill>
                  <a:schemeClr val="accent5">
                    <a:lumMod val="25000"/>
                  </a:schemeClr>
                </a:solidFill>
                <a:latin typeface="Arimo"/>
                <a:ea typeface="+mn-ea"/>
                <a:cs typeface="+mn-cs"/>
              </a:rPr>
              <a:t>повне</a:t>
            </a:r>
            <a:r>
              <a:rPr lang="ru-RU" sz="1800" kern="1200" dirty="0">
                <a:solidFill>
                  <a:schemeClr val="accent5">
                    <a:lumMod val="25000"/>
                  </a:schemeClr>
                </a:solidFill>
                <a:latin typeface="Arimo"/>
                <a:ea typeface="+mn-ea"/>
                <a:cs typeface="+mn-cs"/>
              </a:rPr>
              <a:t> </a:t>
            </a:r>
            <a:r>
              <a:rPr lang="ru-RU" sz="1800" kern="1200" dirty="0" err="1">
                <a:solidFill>
                  <a:schemeClr val="accent5">
                    <a:lumMod val="25000"/>
                  </a:schemeClr>
                </a:solidFill>
                <a:latin typeface="Arimo"/>
                <a:ea typeface="+mn-ea"/>
                <a:cs typeface="+mn-cs"/>
              </a:rPr>
              <a:t>найменування</a:t>
            </a:r>
            <a:r>
              <a:rPr lang="ru-RU" sz="1800" kern="1200" dirty="0">
                <a:solidFill>
                  <a:schemeClr val="accent5">
                    <a:lumMod val="25000"/>
                  </a:schemeClr>
                </a:solidFill>
                <a:latin typeface="Arimo"/>
                <a:ea typeface="+mn-ea"/>
                <a:cs typeface="+mn-cs"/>
              </a:rPr>
              <a:t> закладу </a:t>
            </a:r>
            <a:r>
              <a:rPr lang="ru-RU" sz="1800" kern="1200" dirty="0" err="1">
                <a:solidFill>
                  <a:schemeClr val="accent5">
                    <a:lumMod val="25000"/>
                  </a:schemeClr>
                </a:solidFill>
                <a:latin typeface="Arimo"/>
                <a:ea typeface="+mn-ea"/>
                <a:cs typeface="+mn-cs"/>
              </a:rPr>
              <a:t>освіти</a:t>
            </a:r>
            <a:r>
              <a:rPr lang="ru-RU" sz="1800" kern="1200" dirty="0">
                <a:solidFill>
                  <a:schemeClr val="accent5">
                    <a:lumMod val="25000"/>
                  </a:schemeClr>
                </a:solidFill>
                <a:latin typeface="Arimo"/>
                <a:ea typeface="+mn-ea"/>
                <a:cs typeface="+mn-cs"/>
              </a:rPr>
              <a:t>, де </a:t>
            </a:r>
            <a:r>
              <a:rPr lang="ru-RU" sz="1800" kern="1200" dirty="0" err="1">
                <a:solidFill>
                  <a:schemeClr val="accent5">
                    <a:lumMod val="25000"/>
                  </a:schemeClr>
                </a:solidFill>
                <a:latin typeface="Arimo"/>
                <a:ea typeface="+mn-ea"/>
                <a:cs typeface="+mn-cs"/>
              </a:rPr>
              <a:t>відбулася</a:t>
            </a:r>
            <a:r>
              <a:rPr lang="ru-RU" sz="1800" kern="1200" dirty="0">
                <a:solidFill>
                  <a:schemeClr val="accent5">
                    <a:lumMod val="25000"/>
                  </a:schemeClr>
                </a:solidFill>
                <a:latin typeface="Arimo"/>
                <a:ea typeface="+mn-ea"/>
                <a:cs typeface="+mn-cs"/>
              </a:rPr>
              <a:t> </a:t>
            </a:r>
            <a:r>
              <a:rPr lang="ru-RU" sz="1800" kern="1200" dirty="0" err="1">
                <a:solidFill>
                  <a:schemeClr val="accent5">
                    <a:lumMod val="25000"/>
                  </a:schemeClr>
                </a:solidFill>
                <a:latin typeface="Arimo"/>
                <a:ea typeface="+mn-ea"/>
                <a:cs typeface="+mn-cs"/>
              </a:rPr>
              <a:t>педагогічна</a:t>
            </a:r>
            <a:r>
              <a:rPr lang="ru-RU" sz="1800" kern="1200" dirty="0">
                <a:solidFill>
                  <a:schemeClr val="accent5">
                    <a:lumMod val="25000"/>
                  </a:schemeClr>
                </a:solidFill>
                <a:latin typeface="Arimo"/>
                <a:ea typeface="+mn-ea"/>
                <a:cs typeface="+mn-cs"/>
              </a:rPr>
              <a:t> </a:t>
            </a:r>
            <a:r>
              <a:rPr lang="ru-RU" sz="1800" kern="1200" dirty="0" err="1">
                <a:solidFill>
                  <a:schemeClr val="accent5">
                    <a:lumMod val="25000"/>
                  </a:schemeClr>
                </a:solidFill>
                <a:latin typeface="Arimo"/>
                <a:ea typeface="+mn-ea"/>
                <a:cs typeface="+mn-cs"/>
              </a:rPr>
              <a:t>інтернатура</a:t>
            </a:r>
            <a:r>
              <a:rPr lang="ru-RU" sz="1800" kern="1200" dirty="0">
                <a:solidFill>
                  <a:schemeClr val="accent5">
                    <a:lumMod val="25000"/>
                  </a:schemeClr>
                </a:solidFill>
                <a:latin typeface="Arimo"/>
                <a:ea typeface="+mn-ea"/>
                <a:cs typeface="+mn-cs"/>
              </a:rPr>
              <a:t>;</a:t>
            </a:r>
          </a:p>
          <a:p>
            <a:pPr marL="285750" lvl="0" indent="-285750" algn="just">
              <a:buClrTx/>
              <a:buFont typeface="Wingdings" pitchFamily="2" charset="2"/>
              <a:buChar char="Ø"/>
            </a:pPr>
            <a:r>
              <a:rPr lang="ru-RU" sz="1800" kern="1200" dirty="0" err="1">
                <a:solidFill>
                  <a:schemeClr val="accent5">
                    <a:lumMod val="25000"/>
                  </a:schemeClr>
                </a:solidFill>
                <a:latin typeface="Arimo"/>
                <a:ea typeface="+mn-ea"/>
                <a:cs typeface="+mn-cs"/>
              </a:rPr>
              <a:t>ім’я</a:t>
            </a:r>
            <a:r>
              <a:rPr lang="ru-RU" sz="1800" kern="1200" dirty="0">
                <a:solidFill>
                  <a:schemeClr val="accent5">
                    <a:lumMod val="25000"/>
                  </a:schemeClr>
                </a:solidFill>
                <a:latin typeface="Arimo"/>
                <a:ea typeface="+mn-ea"/>
                <a:cs typeface="+mn-cs"/>
              </a:rPr>
              <a:t> та ПРІЗВИЩЕ </a:t>
            </a:r>
            <a:r>
              <a:rPr lang="ru-RU" sz="1800" kern="1200" dirty="0" err="1">
                <a:solidFill>
                  <a:schemeClr val="accent5">
                    <a:lumMod val="25000"/>
                  </a:schemeClr>
                </a:solidFill>
                <a:latin typeface="Arimo"/>
                <a:ea typeface="+mn-ea"/>
                <a:cs typeface="+mn-cs"/>
              </a:rPr>
              <a:t>інтерна</a:t>
            </a:r>
            <a:r>
              <a:rPr lang="ru-RU" sz="1800" kern="1200" dirty="0">
                <a:solidFill>
                  <a:schemeClr val="accent5">
                    <a:lumMod val="25000"/>
                  </a:schemeClr>
                </a:solidFill>
                <a:latin typeface="Arimo"/>
                <a:ea typeface="+mn-ea"/>
                <a:cs typeface="+mn-cs"/>
              </a:rPr>
              <a:t>;</a:t>
            </a:r>
          </a:p>
          <a:p>
            <a:pPr marL="285750" lvl="0" indent="-285750" algn="just">
              <a:buClrTx/>
              <a:buFont typeface="Wingdings" pitchFamily="2" charset="2"/>
              <a:buChar char="Ø"/>
            </a:pPr>
            <a:r>
              <a:rPr lang="ru-RU" sz="1800" kern="1200" dirty="0" err="1">
                <a:solidFill>
                  <a:schemeClr val="accent5">
                    <a:lumMod val="25000"/>
                  </a:schemeClr>
                </a:solidFill>
                <a:latin typeface="Arimo"/>
                <a:ea typeface="+mn-ea"/>
                <a:cs typeface="+mn-cs"/>
              </a:rPr>
              <a:t>термін</a:t>
            </a:r>
            <a:r>
              <a:rPr lang="ru-RU" sz="1800" kern="1200" dirty="0">
                <a:solidFill>
                  <a:schemeClr val="accent5">
                    <a:lumMod val="25000"/>
                  </a:schemeClr>
                </a:solidFill>
                <a:latin typeface="Arimo"/>
                <a:ea typeface="+mn-ea"/>
                <a:cs typeface="+mn-cs"/>
              </a:rPr>
              <a:t> </a:t>
            </a:r>
            <a:r>
              <a:rPr lang="ru-RU" sz="1800" kern="1200" dirty="0" err="1">
                <a:solidFill>
                  <a:schemeClr val="accent5">
                    <a:lumMod val="25000"/>
                  </a:schemeClr>
                </a:solidFill>
                <a:latin typeface="Arimo"/>
                <a:ea typeface="+mn-ea"/>
                <a:cs typeface="+mn-cs"/>
              </a:rPr>
              <a:t>проходження</a:t>
            </a:r>
            <a:r>
              <a:rPr lang="ru-RU" sz="1800" kern="1200" dirty="0">
                <a:solidFill>
                  <a:schemeClr val="accent5">
                    <a:lumMod val="25000"/>
                  </a:schemeClr>
                </a:solidFill>
                <a:latin typeface="Arimo"/>
                <a:ea typeface="+mn-ea"/>
                <a:cs typeface="+mn-cs"/>
              </a:rPr>
              <a:t> </a:t>
            </a:r>
            <a:r>
              <a:rPr lang="ru-RU" sz="1800" kern="1200" dirty="0" err="1">
                <a:solidFill>
                  <a:schemeClr val="accent5">
                    <a:lumMod val="25000"/>
                  </a:schemeClr>
                </a:solidFill>
                <a:latin typeface="Arimo"/>
                <a:ea typeface="+mn-ea"/>
                <a:cs typeface="+mn-cs"/>
              </a:rPr>
              <a:t>інтернатури</a:t>
            </a:r>
            <a:r>
              <a:rPr lang="ru-RU" sz="1800" kern="1200" dirty="0">
                <a:solidFill>
                  <a:schemeClr val="accent5">
                    <a:lumMod val="25000"/>
                  </a:schemeClr>
                </a:solidFill>
                <a:latin typeface="Arimo"/>
                <a:ea typeface="+mn-ea"/>
                <a:cs typeface="+mn-cs"/>
              </a:rPr>
              <a:t>;</a:t>
            </a:r>
          </a:p>
          <a:p>
            <a:pPr marL="285750" lvl="0" indent="-285750" algn="just">
              <a:buClrTx/>
              <a:buFont typeface="Wingdings" pitchFamily="2" charset="2"/>
              <a:buChar char="Ø"/>
            </a:pPr>
            <a:r>
              <a:rPr lang="ru-RU" sz="1800" kern="1200" dirty="0">
                <a:solidFill>
                  <a:schemeClr val="accent5">
                    <a:lumMod val="25000"/>
                  </a:schemeClr>
                </a:solidFill>
                <a:latin typeface="Arimo"/>
                <a:ea typeface="+mn-ea"/>
                <a:cs typeface="+mn-cs"/>
              </a:rPr>
              <a:t>дата </a:t>
            </a:r>
            <a:r>
              <a:rPr lang="ru-RU" sz="1800" kern="1200" dirty="0" err="1">
                <a:solidFill>
                  <a:schemeClr val="accent5">
                    <a:lumMod val="25000"/>
                  </a:schemeClr>
                </a:solidFill>
                <a:latin typeface="Arimo"/>
                <a:ea typeface="+mn-ea"/>
                <a:cs typeface="+mn-cs"/>
              </a:rPr>
              <a:t>видачі</a:t>
            </a:r>
            <a:r>
              <a:rPr lang="ru-RU" sz="1800" kern="1200" dirty="0">
                <a:solidFill>
                  <a:schemeClr val="accent5">
                    <a:lumMod val="25000"/>
                  </a:schemeClr>
                </a:solidFill>
                <a:latin typeface="Arimo"/>
                <a:ea typeface="+mn-ea"/>
                <a:cs typeface="+mn-cs"/>
              </a:rPr>
              <a:t> та </a:t>
            </a:r>
            <a:r>
              <a:rPr lang="ru-RU" sz="1800" kern="1200" dirty="0" err="1">
                <a:solidFill>
                  <a:schemeClr val="accent5">
                    <a:lumMod val="25000"/>
                  </a:schemeClr>
                </a:solidFill>
                <a:latin typeface="Arimo"/>
                <a:ea typeface="+mn-ea"/>
                <a:cs typeface="+mn-cs"/>
              </a:rPr>
              <a:t>обліковий</a:t>
            </a:r>
            <a:r>
              <a:rPr lang="ru-RU" sz="1800" kern="1200" dirty="0">
                <a:solidFill>
                  <a:schemeClr val="accent5">
                    <a:lumMod val="25000"/>
                  </a:schemeClr>
                </a:solidFill>
                <a:latin typeface="Arimo"/>
                <a:ea typeface="+mn-ea"/>
                <a:cs typeface="+mn-cs"/>
              </a:rPr>
              <a:t> </a:t>
            </a:r>
            <a:r>
              <a:rPr lang="ru-RU" sz="1800" kern="1200" dirty="0" err="1">
                <a:solidFill>
                  <a:schemeClr val="accent5">
                    <a:lumMod val="25000"/>
                  </a:schemeClr>
                </a:solidFill>
                <a:latin typeface="Arimo"/>
                <a:ea typeface="+mn-ea"/>
                <a:cs typeface="+mn-cs"/>
              </a:rPr>
              <a:t>запис</a:t>
            </a:r>
            <a:r>
              <a:rPr lang="ru-RU" sz="1800" kern="1200" dirty="0">
                <a:solidFill>
                  <a:schemeClr val="accent5">
                    <a:lumMod val="25000"/>
                  </a:schemeClr>
                </a:solidFill>
                <a:latin typeface="Arimo"/>
                <a:ea typeface="+mn-ea"/>
                <a:cs typeface="+mn-cs"/>
              </a:rPr>
              <a:t> документа;</a:t>
            </a:r>
          </a:p>
          <a:p>
            <a:pPr marL="285750" lvl="0" indent="-285750" algn="just">
              <a:buClrTx/>
              <a:buFont typeface="Wingdings" pitchFamily="2" charset="2"/>
              <a:buChar char="Ø"/>
            </a:pPr>
            <a:r>
              <a:rPr lang="ru-RU" sz="1800" kern="1200" dirty="0" err="1">
                <a:solidFill>
                  <a:schemeClr val="accent5">
                    <a:lumMod val="25000"/>
                  </a:schemeClr>
                </a:solidFill>
                <a:latin typeface="Arimo"/>
                <a:ea typeface="+mn-ea"/>
                <a:cs typeface="+mn-cs"/>
              </a:rPr>
              <a:t>ім’я</a:t>
            </a:r>
            <a:r>
              <a:rPr lang="ru-RU" sz="1800" kern="1200" dirty="0">
                <a:solidFill>
                  <a:schemeClr val="accent5">
                    <a:lumMod val="25000"/>
                  </a:schemeClr>
                </a:solidFill>
                <a:latin typeface="Arimo"/>
                <a:ea typeface="+mn-ea"/>
                <a:cs typeface="+mn-cs"/>
              </a:rPr>
              <a:t> та ПРІЗВИЩЕ, посада педагога-наставника;</a:t>
            </a:r>
          </a:p>
          <a:p>
            <a:pPr marL="285750" lvl="0" indent="-285750" algn="just">
              <a:buClrTx/>
              <a:buFont typeface="Wingdings" pitchFamily="2" charset="2"/>
              <a:buChar char="Ø"/>
            </a:pPr>
            <a:r>
              <a:rPr lang="ru-RU" sz="1800" kern="1200" dirty="0" err="1">
                <a:solidFill>
                  <a:schemeClr val="accent5">
                    <a:lumMod val="25000"/>
                  </a:schemeClr>
                </a:solidFill>
                <a:latin typeface="Arimo"/>
                <a:ea typeface="+mn-ea"/>
                <a:cs typeface="+mn-cs"/>
              </a:rPr>
              <a:t>найменування</a:t>
            </a:r>
            <a:r>
              <a:rPr lang="ru-RU" sz="1800" kern="1200" dirty="0">
                <a:solidFill>
                  <a:schemeClr val="accent5">
                    <a:lumMod val="25000"/>
                  </a:schemeClr>
                </a:solidFill>
                <a:latin typeface="Arimo"/>
                <a:ea typeface="+mn-ea"/>
                <a:cs typeface="+mn-cs"/>
              </a:rPr>
              <a:t> посади, </a:t>
            </a:r>
            <a:r>
              <a:rPr lang="ru-RU" sz="1800" kern="1200" dirty="0" err="1">
                <a:solidFill>
                  <a:schemeClr val="accent5">
                    <a:lumMod val="25000"/>
                  </a:schemeClr>
                </a:solidFill>
                <a:latin typeface="Arimo"/>
                <a:ea typeface="+mn-ea"/>
                <a:cs typeface="+mn-cs"/>
              </a:rPr>
              <a:t>прізвище</a:t>
            </a:r>
            <a:r>
              <a:rPr lang="ru-RU" sz="1800" kern="1200" dirty="0">
                <a:solidFill>
                  <a:schemeClr val="accent5">
                    <a:lumMod val="25000"/>
                  </a:schemeClr>
                </a:solidFill>
                <a:latin typeface="Arimo"/>
                <a:ea typeface="+mn-ea"/>
                <a:cs typeface="+mn-cs"/>
              </a:rPr>
              <a:t>, </a:t>
            </a:r>
            <a:r>
              <a:rPr lang="ru-RU" sz="1800" kern="1200" dirty="0" err="1">
                <a:solidFill>
                  <a:schemeClr val="accent5">
                    <a:lumMod val="25000"/>
                  </a:schemeClr>
                </a:solidFill>
                <a:latin typeface="Arimo"/>
                <a:ea typeface="+mn-ea"/>
                <a:cs typeface="+mn-cs"/>
              </a:rPr>
              <a:t>ініціали</a:t>
            </a:r>
            <a:r>
              <a:rPr lang="ru-RU" sz="1800" kern="1200" dirty="0">
                <a:solidFill>
                  <a:schemeClr val="accent5">
                    <a:lumMod val="25000"/>
                  </a:schemeClr>
                </a:solidFill>
                <a:latin typeface="Arimo"/>
                <a:ea typeface="+mn-ea"/>
                <a:cs typeface="+mn-cs"/>
              </a:rPr>
              <a:t> особи, яка </a:t>
            </a:r>
            <a:r>
              <a:rPr lang="ru-RU" sz="1800" kern="1200" dirty="0" err="1">
                <a:solidFill>
                  <a:schemeClr val="accent5">
                    <a:lumMod val="25000"/>
                  </a:schemeClr>
                </a:solidFill>
                <a:latin typeface="Arimo"/>
                <a:ea typeface="+mn-ea"/>
                <a:cs typeface="+mn-cs"/>
              </a:rPr>
              <a:t>підписала</a:t>
            </a:r>
            <a:r>
              <a:rPr lang="ru-RU" sz="1800" kern="1200" dirty="0">
                <a:solidFill>
                  <a:schemeClr val="accent5">
                    <a:lumMod val="25000"/>
                  </a:schemeClr>
                </a:solidFill>
                <a:latin typeface="Arimo"/>
                <a:ea typeface="+mn-ea"/>
                <a:cs typeface="+mn-cs"/>
              </a:rPr>
              <a:t> документ та </a:t>
            </a:r>
            <a:r>
              <a:rPr lang="ru-RU" sz="1800" kern="1200" dirty="0" err="1">
                <a:solidFill>
                  <a:schemeClr val="accent5">
                    <a:lumMod val="25000"/>
                  </a:schemeClr>
                </a:solidFill>
                <a:latin typeface="Arimo"/>
                <a:ea typeface="+mn-ea"/>
                <a:cs typeface="+mn-cs"/>
              </a:rPr>
              <a:t>її</a:t>
            </a:r>
            <a:r>
              <a:rPr lang="ru-RU" sz="1800" kern="1200" dirty="0">
                <a:solidFill>
                  <a:schemeClr val="accent5">
                    <a:lumMod val="25000"/>
                  </a:schemeClr>
                </a:solidFill>
                <a:latin typeface="Arimo"/>
                <a:ea typeface="+mn-ea"/>
                <a:cs typeface="+mn-cs"/>
              </a:rPr>
              <a:t> </a:t>
            </a:r>
            <a:r>
              <a:rPr lang="ru-RU" sz="1800" kern="1200" dirty="0" err="1">
                <a:solidFill>
                  <a:schemeClr val="accent5">
                    <a:lumMod val="25000"/>
                  </a:schemeClr>
                </a:solidFill>
                <a:latin typeface="Arimo"/>
                <a:ea typeface="+mn-ea"/>
                <a:cs typeface="+mn-cs"/>
              </a:rPr>
              <a:t>підпис</a:t>
            </a:r>
            <a:r>
              <a:rPr lang="ru-RU" sz="1800" kern="1200" dirty="0">
                <a:solidFill>
                  <a:schemeClr val="accent5">
                    <a:lumMod val="25000"/>
                  </a:schemeClr>
                </a:solidFill>
                <a:latin typeface="Arimo"/>
                <a:ea typeface="+mn-ea"/>
                <a:cs typeface="+mn-cs"/>
              </a:rPr>
              <a:t>; </a:t>
            </a:r>
          </a:p>
          <a:p>
            <a:pPr marL="285750" lvl="0" indent="-285750" algn="just">
              <a:buClrTx/>
              <a:buFont typeface="Wingdings" pitchFamily="2" charset="2"/>
              <a:buChar char="Ø"/>
            </a:pPr>
            <a:r>
              <a:rPr lang="ru-RU" sz="1800" kern="1200" dirty="0">
                <a:solidFill>
                  <a:schemeClr val="accent5">
                    <a:lumMod val="25000"/>
                  </a:schemeClr>
                </a:solidFill>
                <a:latin typeface="Arimo"/>
                <a:ea typeface="+mn-ea"/>
                <a:cs typeface="+mn-cs"/>
              </a:rPr>
              <a:t>печатка установи.</a:t>
            </a:r>
          </a:p>
        </p:txBody>
      </p:sp>
      <p:sp>
        <p:nvSpPr>
          <p:cNvPr id="3" name="Прямоугольник 2"/>
          <p:cNvSpPr/>
          <p:nvPr/>
        </p:nvSpPr>
        <p:spPr>
          <a:xfrm>
            <a:off x="5978820" y="3275112"/>
            <a:ext cx="234360" cy="307777"/>
          </a:xfrm>
          <a:prstGeom prst="rect">
            <a:avLst/>
          </a:prstGeom>
        </p:spPr>
        <p:txBody>
          <a:bodyPr wrap="none">
            <a:spAutoFit/>
          </a:bodyPr>
          <a:lstStyle/>
          <a:p>
            <a:r>
              <a:rPr lang="ru-RU" dirty="0"/>
              <a:t> </a:t>
            </a:r>
          </a:p>
        </p:txBody>
      </p:sp>
    </p:spTree>
    <p:extLst>
      <p:ext uri="{BB962C8B-B14F-4D97-AF65-F5344CB8AC3E}">
        <p14:creationId xmlns:p14="http://schemas.microsoft.com/office/powerpoint/2010/main" val="2456017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5"/>
          <p:cNvSpPr/>
          <p:nvPr/>
        </p:nvSpPr>
        <p:spPr>
          <a:xfrm>
            <a:off x="1376450" y="1499938"/>
            <a:ext cx="2610013" cy="4059912"/>
          </a:xfrm>
          <a:prstGeom prst="rect">
            <a:avLst/>
          </a:prstGeom>
          <a:solidFill>
            <a:schemeClr val="accent1"/>
          </a:solidFill>
          <a:ln>
            <a:noFill/>
          </a:ln>
          <a:effectLst>
            <a:outerShdw blurRad="42863" dist="9525" dir="2700000" algn="bl" rotWithShape="0">
              <a:srgbClr val="000000">
                <a:alpha val="32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08" name="Google Shape;408;p35"/>
          <p:cNvSpPr/>
          <p:nvPr/>
        </p:nvSpPr>
        <p:spPr>
          <a:xfrm>
            <a:off x="8149388" y="1499937"/>
            <a:ext cx="2592000" cy="4059911"/>
          </a:xfrm>
          <a:prstGeom prst="rect">
            <a:avLst/>
          </a:prstGeom>
          <a:solidFill>
            <a:schemeClr val="accent3"/>
          </a:solidFill>
          <a:ln>
            <a:noFill/>
          </a:ln>
          <a:effectLst>
            <a:outerShdw blurRad="42863" dist="9525" dir="2700000" algn="bl" rotWithShape="0">
              <a:srgbClr val="000000">
                <a:alpha val="32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09" name="Google Shape;409;p35"/>
          <p:cNvSpPr/>
          <p:nvPr/>
        </p:nvSpPr>
        <p:spPr>
          <a:xfrm>
            <a:off x="4170945" y="1499937"/>
            <a:ext cx="3858127" cy="4636168"/>
          </a:xfrm>
          <a:prstGeom prst="rect">
            <a:avLst/>
          </a:prstGeom>
          <a:solidFill>
            <a:schemeClr val="accent2"/>
          </a:solidFill>
          <a:ln>
            <a:noFill/>
          </a:ln>
          <a:effectLst>
            <a:outerShdw blurRad="42863" dist="9525" dir="2700000" algn="bl" rotWithShape="0">
              <a:srgbClr val="000000">
                <a:alpha val="32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0" name="Google Shape;410;p35"/>
          <p:cNvSpPr txBox="1">
            <a:spLocks noGrp="1"/>
          </p:cNvSpPr>
          <p:nvPr>
            <p:ph type="title"/>
          </p:nvPr>
        </p:nvSpPr>
        <p:spPr>
          <a:xfrm>
            <a:off x="1091439" y="661755"/>
            <a:ext cx="9762772" cy="763500"/>
          </a:xfrm>
          <a:prstGeom prst="rect">
            <a:avLst/>
          </a:prstGeom>
        </p:spPr>
        <p:txBody>
          <a:bodyPr spcFirstLastPara="1" wrap="square" lIns="121900" tIns="121900" rIns="121900" bIns="121900" anchor="t" anchorCtr="0">
            <a:noAutofit/>
          </a:bodyPr>
          <a:lstStyle/>
          <a:p>
            <a:pPr lvl="0"/>
            <a:r>
              <a:rPr lang="ru-RU" dirty="0" err="1"/>
              <a:t>Педагогічна</a:t>
            </a:r>
            <a:r>
              <a:rPr lang="ru-RU" dirty="0"/>
              <a:t> </a:t>
            </a:r>
            <a:r>
              <a:rPr lang="ru-RU" dirty="0" err="1"/>
              <a:t>інтернатура</a:t>
            </a:r>
            <a:r>
              <a:rPr lang="ru-RU" dirty="0"/>
              <a:t> </a:t>
            </a:r>
            <a:r>
              <a:rPr lang="ru-RU" dirty="0" err="1"/>
              <a:t>включає</a:t>
            </a:r>
            <a:r>
              <a:rPr lang="ru-RU" dirty="0"/>
              <a:t> три </a:t>
            </a:r>
            <a:r>
              <a:rPr lang="ru-RU" dirty="0" err="1"/>
              <a:t>етапи</a:t>
            </a:r>
            <a:r>
              <a:rPr lang="ru-RU" dirty="0"/>
              <a:t>: </a:t>
            </a:r>
            <a:endParaRPr dirty="0"/>
          </a:p>
        </p:txBody>
      </p:sp>
      <p:sp>
        <p:nvSpPr>
          <p:cNvPr id="411" name="Google Shape;411;p35"/>
          <p:cNvSpPr txBox="1">
            <a:spLocks noGrp="1"/>
          </p:cNvSpPr>
          <p:nvPr>
            <p:ph type="body" idx="1"/>
          </p:nvPr>
        </p:nvSpPr>
        <p:spPr>
          <a:xfrm>
            <a:off x="1523524" y="1812759"/>
            <a:ext cx="2315863" cy="3818020"/>
          </a:xfrm>
          <a:prstGeom prst="rect">
            <a:avLst/>
          </a:prstGeom>
        </p:spPr>
        <p:txBody>
          <a:bodyPr spcFirstLastPara="1" wrap="square" lIns="121900" tIns="121900" rIns="121900" bIns="121900" anchor="t" anchorCtr="0">
            <a:noAutofit/>
          </a:bodyPr>
          <a:lstStyle/>
          <a:p>
            <a:pPr marL="0" lvl="0" indent="0">
              <a:lnSpc>
                <a:spcPct val="95000"/>
              </a:lnSpc>
              <a:spcAft>
                <a:spcPts val="1600"/>
              </a:spcAft>
              <a:buNone/>
            </a:pPr>
            <a:r>
              <a:rPr lang="en-US" sz="1400" dirty="0" err="1">
                <a:solidFill>
                  <a:srgbClr val="000000"/>
                </a:solidFill>
                <a:latin typeface="+mn-lt"/>
                <a:ea typeface="Times New Roman"/>
              </a:rPr>
              <a:t>Наявність</a:t>
            </a:r>
            <a:r>
              <a:rPr lang="en-US" sz="1400" dirty="0">
                <a:solidFill>
                  <a:srgbClr val="000000"/>
                </a:solidFill>
                <a:latin typeface="+mn-lt"/>
                <a:ea typeface="Times New Roman"/>
              </a:rPr>
              <a:t> </a:t>
            </a:r>
            <a:r>
              <a:rPr lang="en-US" sz="1400" dirty="0" err="1" smtClean="0">
                <a:solidFill>
                  <a:srgbClr val="000000"/>
                </a:solidFill>
                <a:latin typeface="+mn-lt"/>
                <a:ea typeface="Times New Roman"/>
              </a:rPr>
              <a:t>інтерна</a:t>
            </a:r>
            <a:r>
              <a:rPr lang="uk-UA" sz="1400" dirty="0" smtClean="0">
                <a:solidFill>
                  <a:srgbClr val="000000"/>
                </a:solidFill>
                <a:latin typeface="+mn-lt"/>
                <a:ea typeface="Times New Roman"/>
              </a:rPr>
              <a:t>.</a:t>
            </a:r>
          </a:p>
          <a:p>
            <a:pPr marL="0" lvl="0" indent="0">
              <a:lnSpc>
                <a:spcPct val="95000"/>
              </a:lnSpc>
              <a:spcAft>
                <a:spcPts val="1600"/>
              </a:spcAft>
              <a:buNone/>
            </a:pPr>
            <a:r>
              <a:rPr lang="ru-RU" sz="1400" dirty="0" err="1">
                <a:solidFill>
                  <a:srgbClr val="000000"/>
                </a:solidFill>
                <a:latin typeface="+mn-lt"/>
                <a:ea typeface="Times New Roman"/>
              </a:rPr>
              <a:t>Вибір</a:t>
            </a:r>
            <a:r>
              <a:rPr lang="ru-RU" sz="1400" dirty="0">
                <a:solidFill>
                  <a:srgbClr val="000000"/>
                </a:solidFill>
                <a:latin typeface="+mn-lt"/>
                <a:ea typeface="Times New Roman"/>
              </a:rPr>
              <a:t> </a:t>
            </a:r>
            <a:r>
              <a:rPr lang="ru-RU" sz="1400" dirty="0" err="1">
                <a:solidFill>
                  <a:srgbClr val="000000"/>
                </a:solidFill>
                <a:latin typeface="+mn-lt"/>
                <a:ea typeface="Times New Roman"/>
              </a:rPr>
              <a:t>педагогічного</a:t>
            </a:r>
            <a:r>
              <a:rPr lang="ru-RU" sz="1400" dirty="0">
                <a:solidFill>
                  <a:srgbClr val="000000"/>
                </a:solidFill>
                <a:latin typeface="+mn-lt"/>
                <a:ea typeface="Times New Roman"/>
              </a:rPr>
              <a:t> </a:t>
            </a:r>
            <a:r>
              <a:rPr lang="ru-RU" sz="1400" dirty="0" err="1">
                <a:solidFill>
                  <a:srgbClr val="000000"/>
                </a:solidFill>
                <a:latin typeface="+mn-lt"/>
                <a:ea typeface="Times New Roman"/>
              </a:rPr>
              <a:t>працівника</a:t>
            </a:r>
            <a:r>
              <a:rPr lang="ru-RU" sz="1400" dirty="0">
                <a:solidFill>
                  <a:srgbClr val="000000"/>
                </a:solidFill>
                <a:latin typeface="+mn-lt"/>
                <a:ea typeface="Times New Roman"/>
              </a:rPr>
              <a:t>, на </a:t>
            </a:r>
            <a:r>
              <a:rPr lang="ru-RU" sz="1400" dirty="0" err="1">
                <a:solidFill>
                  <a:srgbClr val="000000"/>
                </a:solidFill>
                <a:latin typeface="+mn-lt"/>
                <a:ea typeface="Times New Roman"/>
              </a:rPr>
              <a:t>якого</a:t>
            </a:r>
            <a:r>
              <a:rPr lang="ru-RU" sz="1400" dirty="0">
                <a:solidFill>
                  <a:srgbClr val="000000"/>
                </a:solidFill>
                <a:latin typeface="+mn-lt"/>
                <a:ea typeface="Times New Roman"/>
              </a:rPr>
              <a:t> </a:t>
            </a:r>
            <a:r>
              <a:rPr lang="ru-RU" sz="1400" dirty="0" err="1">
                <a:solidFill>
                  <a:srgbClr val="000000"/>
                </a:solidFill>
                <a:latin typeface="+mn-lt"/>
                <a:ea typeface="Times New Roman"/>
              </a:rPr>
              <a:t>покладається</a:t>
            </a:r>
            <a:r>
              <a:rPr lang="ru-RU" sz="1400" dirty="0">
                <a:solidFill>
                  <a:srgbClr val="000000"/>
                </a:solidFill>
                <a:latin typeface="+mn-lt"/>
                <a:ea typeface="Times New Roman"/>
              </a:rPr>
              <a:t> </a:t>
            </a:r>
            <a:r>
              <a:rPr lang="ru-RU" sz="1400" dirty="0" err="1">
                <a:solidFill>
                  <a:srgbClr val="000000"/>
                </a:solidFill>
                <a:latin typeface="+mn-lt"/>
                <a:ea typeface="Times New Roman"/>
              </a:rPr>
              <a:t>виконання</a:t>
            </a:r>
            <a:r>
              <a:rPr lang="ru-RU" sz="1400" dirty="0">
                <a:solidFill>
                  <a:srgbClr val="000000"/>
                </a:solidFill>
                <a:latin typeface="+mn-lt"/>
                <a:ea typeface="Times New Roman"/>
              </a:rPr>
              <a:t> </a:t>
            </a:r>
            <a:r>
              <a:rPr lang="ru-RU" sz="1400" dirty="0" err="1">
                <a:solidFill>
                  <a:srgbClr val="000000"/>
                </a:solidFill>
                <a:latin typeface="+mn-lt"/>
                <a:ea typeface="Times New Roman"/>
              </a:rPr>
              <a:t>обов’язків</a:t>
            </a:r>
            <a:r>
              <a:rPr lang="ru-RU" sz="1400" dirty="0">
                <a:solidFill>
                  <a:srgbClr val="000000"/>
                </a:solidFill>
                <a:latin typeface="+mn-lt"/>
                <a:ea typeface="Times New Roman"/>
              </a:rPr>
              <a:t> педагога – </a:t>
            </a:r>
            <a:r>
              <a:rPr lang="ru-RU" sz="1400" dirty="0" smtClean="0">
                <a:solidFill>
                  <a:srgbClr val="000000"/>
                </a:solidFill>
                <a:latin typeface="+mn-lt"/>
                <a:ea typeface="Times New Roman"/>
              </a:rPr>
              <a:t>наставника.</a:t>
            </a:r>
          </a:p>
          <a:p>
            <a:pPr marL="0" lvl="0" indent="0">
              <a:lnSpc>
                <a:spcPct val="95000"/>
              </a:lnSpc>
              <a:spcAft>
                <a:spcPts val="1600"/>
              </a:spcAft>
              <a:buNone/>
            </a:pPr>
            <a:r>
              <a:rPr lang="ru-RU" sz="1400" dirty="0" smtClean="0">
                <a:solidFill>
                  <a:srgbClr val="000000"/>
                </a:solidFill>
                <a:latin typeface="+mn-lt"/>
                <a:ea typeface="Times New Roman"/>
              </a:rPr>
              <a:t>Наказ </a:t>
            </a:r>
            <a:r>
              <a:rPr lang="ru-RU" sz="1400" dirty="0" err="1">
                <a:solidFill>
                  <a:srgbClr val="000000"/>
                </a:solidFill>
                <a:latin typeface="+mn-lt"/>
                <a:ea typeface="Times New Roman"/>
              </a:rPr>
              <a:t>керівника</a:t>
            </a:r>
            <a:r>
              <a:rPr lang="ru-RU" sz="1400" dirty="0">
                <a:solidFill>
                  <a:srgbClr val="000000"/>
                </a:solidFill>
                <a:latin typeface="+mn-lt"/>
                <a:ea typeface="Times New Roman"/>
              </a:rPr>
              <a:t> закладу </a:t>
            </a:r>
            <a:r>
              <a:rPr lang="ru-RU" sz="1400" dirty="0" err="1" smtClean="0">
                <a:solidFill>
                  <a:srgbClr val="000000"/>
                </a:solidFill>
                <a:latin typeface="+mn-lt"/>
                <a:ea typeface="Times New Roman"/>
              </a:rPr>
              <a:t>освіти</a:t>
            </a:r>
            <a:r>
              <a:rPr lang="ru-RU" sz="1400" dirty="0" smtClean="0">
                <a:solidFill>
                  <a:srgbClr val="000000"/>
                </a:solidFill>
                <a:latin typeface="+mn-lt"/>
                <a:ea typeface="Times New Roman"/>
              </a:rPr>
              <a:t> про </a:t>
            </a:r>
            <a:r>
              <a:rPr lang="ru-RU" sz="1400" dirty="0" err="1" smtClean="0">
                <a:solidFill>
                  <a:srgbClr val="000000"/>
                </a:solidFill>
                <a:latin typeface="+mn-lt"/>
                <a:ea typeface="Times New Roman"/>
              </a:rPr>
              <a:t>педагогічну</a:t>
            </a:r>
            <a:r>
              <a:rPr lang="ru-RU" sz="1400" dirty="0" smtClean="0">
                <a:solidFill>
                  <a:srgbClr val="000000"/>
                </a:solidFill>
                <a:latin typeface="+mn-lt"/>
                <a:ea typeface="Times New Roman"/>
              </a:rPr>
              <a:t> </a:t>
            </a:r>
            <a:r>
              <a:rPr lang="ru-RU" sz="1400" dirty="0" err="1" smtClean="0">
                <a:solidFill>
                  <a:srgbClr val="000000"/>
                </a:solidFill>
                <a:latin typeface="+mn-lt"/>
                <a:ea typeface="Times New Roman"/>
              </a:rPr>
              <a:t>інтернатуру</a:t>
            </a:r>
            <a:r>
              <a:rPr lang="ru-RU" sz="1400" dirty="0" smtClean="0">
                <a:solidFill>
                  <a:srgbClr val="000000"/>
                </a:solidFill>
                <a:latin typeface="+mn-lt"/>
                <a:ea typeface="Times New Roman"/>
              </a:rPr>
              <a:t>, </a:t>
            </a:r>
            <a:r>
              <a:rPr lang="ru-RU" sz="1400" dirty="0" err="1">
                <a:solidFill>
                  <a:srgbClr val="000000"/>
                </a:solidFill>
                <a:latin typeface="+mn-lt"/>
                <a:ea typeface="Times New Roman"/>
              </a:rPr>
              <a:t>що</a:t>
            </a:r>
            <a:r>
              <a:rPr lang="ru-RU" sz="1400" dirty="0">
                <a:solidFill>
                  <a:srgbClr val="000000"/>
                </a:solidFill>
                <a:latin typeface="+mn-lt"/>
                <a:ea typeface="Times New Roman"/>
              </a:rPr>
              <a:t> </a:t>
            </a:r>
            <a:r>
              <a:rPr lang="ru-RU" sz="1400" dirty="0" err="1">
                <a:solidFill>
                  <a:srgbClr val="000000"/>
                </a:solidFill>
                <a:latin typeface="+mn-lt"/>
                <a:ea typeface="Times New Roman"/>
              </a:rPr>
              <a:t>видається</a:t>
            </a:r>
            <a:r>
              <a:rPr lang="ru-RU" sz="1400" dirty="0">
                <a:solidFill>
                  <a:srgbClr val="000000"/>
                </a:solidFill>
                <a:latin typeface="+mn-lt"/>
                <a:ea typeface="Times New Roman"/>
              </a:rPr>
              <a:t> в день </a:t>
            </a:r>
            <a:r>
              <a:rPr lang="ru-RU" sz="1400" dirty="0" err="1">
                <a:solidFill>
                  <a:srgbClr val="000000"/>
                </a:solidFill>
                <a:latin typeface="+mn-lt"/>
                <a:ea typeface="Times New Roman"/>
              </a:rPr>
              <a:t>призначення</a:t>
            </a:r>
            <a:r>
              <a:rPr lang="ru-RU" sz="1400" dirty="0">
                <a:solidFill>
                  <a:srgbClr val="000000"/>
                </a:solidFill>
                <a:latin typeface="+mn-lt"/>
                <a:ea typeface="Times New Roman"/>
              </a:rPr>
              <a:t> особи на посаду </a:t>
            </a:r>
            <a:r>
              <a:rPr lang="ru-RU" sz="1400" dirty="0" err="1">
                <a:solidFill>
                  <a:srgbClr val="000000"/>
                </a:solidFill>
                <a:latin typeface="+mn-lt"/>
                <a:ea typeface="Times New Roman"/>
              </a:rPr>
              <a:t>педагогічного</a:t>
            </a:r>
            <a:r>
              <a:rPr lang="ru-RU" sz="1400" dirty="0">
                <a:solidFill>
                  <a:srgbClr val="000000"/>
                </a:solidFill>
                <a:latin typeface="+mn-lt"/>
                <a:ea typeface="Times New Roman"/>
              </a:rPr>
              <a:t> </a:t>
            </a:r>
            <a:r>
              <a:rPr lang="ru-RU" sz="1400" dirty="0" err="1" smtClean="0">
                <a:solidFill>
                  <a:srgbClr val="000000"/>
                </a:solidFill>
                <a:latin typeface="+mn-lt"/>
                <a:ea typeface="Times New Roman"/>
              </a:rPr>
              <a:t>працівника</a:t>
            </a:r>
            <a:r>
              <a:rPr lang="ru-RU" sz="1400" dirty="0" smtClean="0">
                <a:solidFill>
                  <a:srgbClr val="000000"/>
                </a:solidFill>
                <a:latin typeface="+mn-lt"/>
                <a:ea typeface="Times New Roman"/>
              </a:rPr>
              <a:t>.</a:t>
            </a:r>
          </a:p>
          <a:p>
            <a:pPr marL="0" lvl="0" indent="0">
              <a:lnSpc>
                <a:spcPct val="95000"/>
              </a:lnSpc>
              <a:spcAft>
                <a:spcPts val="1600"/>
              </a:spcAft>
              <a:buNone/>
            </a:pPr>
            <a:r>
              <a:rPr lang="ru-RU" sz="1400" dirty="0" err="1" smtClean="0">
                <a:solidFill>
                  <a:srgbClr val="000000"/>
                </a:solidFill>
                <a:latin typeface="+mn-lt"/>
                <a:ea typeface="Times New Roman"/>
              </a:rPr>
              <a:t>Програма</a:t>
            </a:r>
            <a:r>
              <a:rPr lang="ru-RU" sz="1400" dirty="0" smtClean="0">
                <a:solidFill>
                  <a:srgbClr val="000000"/>
                </a:solidFill>
                <a:latin typeface="+mn-lt"/>
                <a:ea typeface="Times New Roman"/>
              </a:rPr>
              <a:t> </a:t>
            </a:r>
            <a:r>
              <a:rPr lang="ru-RU" sz="1400" dirty="0" err="1">
                <a:solidFill>
                  <a:srgbClr val="000000"/>
                </a:solidFill>
                <a:latin typeface="+mn-lt"/>
                <a:ea typeface="Times New Roman"/>
              </a:rPr>
              <a:t>педагогічної</a:t>
            </a:r>
            <a:r>
              <a:rPr lang="ru-RU" sz="1400" dirty="0">
                <a:solidFill>
                  <a:srgbClr val="000000"/>
                </a:solidFill>
                <a:latin typeface="+mn-lt"/>
                <a:ea typeface="Times New Roman"/>
              </a:rPr>
              <a:t> </a:t>
            </a:r>
            <a:r>
              <a:rPr lang="ru-RU" sz="1400" dirty="0" err="1" smtClean="0">
                <a:solidFill>
                  <a:srgbClr val="000000"/>
                </a:solidFill>
                <a:latin typeface="+mn-lt"/>
                <a:ea typeface="Times New Roman"/>
              </a:rPr>
              <a:t>інтернатури</a:t>
            </a:r>
            <a:r>
              <a:rPr lang="ru-RU" sz="1400" dirty="0" smtClean="0">
                <a:solidFill>
                  <a:srgbClr val="000000"/>
                </a:solidFill>
                <a:latin typeface="+mn-lt"/>
                <a:ea typeface="Times New Roman"/>
              </a:rPr>
              <a:t>.</a:t>
            </a:r>
          </a:p>
          <a:p>
            <a:pPr marL="0" lvl="0" indent="0">
              <a:lnSpc>
                <a:spcPct val="95000"/>
              </a:lnSpc>
              <a:spcAft>
                <a:spcPts val="1600"/>
              </a:spcAft>
              <a:buNone/>
            </a:pPr>
            <a:endParaRPr sz="1400" dirty="0">
              <a:latin typeface="+mn-lt"/>
            </a:endParaRPr>
          </a:p>
        </p:txBody>
      </p:sp>
      <p:sp>
        <p:nvSpPr>
          <p:cNvPr id="412" name="Google Shape;412;p35"/>
          <p:cNvSpPr txBox="1">
            <a:spLocks noGrp="1"/>
          </p:cNvSpPr>
          <p:nvPr>
            <p:ph type="subTitle" idx="2"/>
          </p:nvPr>
        </p:nvSpPr>
        <p:spPr>
          <a:xfrm>
            <a:off x="1376450" y="1430195"/>
            <a:ext cx="2662200" cy="927900"/>
          </a:xfrm>
          <a:prstGeom prst="rect">
            <a:avLst/>
          </a:prstGeom>
        </p:spPr>
        <p:txBody>
          <a:bodyPr spcFirstLastPara="1" wrap="square" lIns="121900" tIns="121900" rIns="121900" bIns="121900" anchor="t" anchorCtr="0">
            <a:normAutofit/>
          </a:bodyPr>
          <a:lstStyle/>
          <a:p>
            <a:r>
              <a:rPr lang="en-US" sz="2000" b="1" u="sng" dirty="0" err="1"/>
              <a:t>Підготовчий</a:t>
            </a:r>
            <a:r>
              <a:rPr lang="en-US" sz="2000" b="1" u="sng" dirty="0"/>
              <a:t> </a:t>
            </a:r>
            <a:r>
              <a:rPr lang="en-US" sz="2000" b="1" u="sng" dirty="0" err="1"/>
              <a:t>етап</a:t>
            </a:r>
            <a:r>
              <a:rPr lang="en-US" sz="2000" b="1" u="sng" dirty="0"/>
              <a:t>:</a:t>
            </a:r>
            <a:endParaRPr lang="ru-RU" sz="2000" dirty="0"/>
          </a:p>
        </p:txBody>
      </p:sp>
      <p:sp>
        <p:nvSpPr>
          <p:cNvPr id="413" name="Google Shape;413;p35"/>
          <p:cNvSpPr txBox="1">
            <a:spLocks noGrp="1"/>
          </p:cNvSpPr>
          <p:nvPr>
            <p:ph type="body" idx="3"/>
          </p:nvPr>
        </p:nvSpPr>
        <p:spPr>
          <a:xfrm>
            <a:off x="4247145" y="1822773"/>
            <a:ext cx="3705726" cy="4249164"/>
          </a:xfrm>
          <a:prstGeom prst="rect">
            <a:avLst/>
          </a:prstGeom>
        </p:spPr>
        <p:txBody>
          <a:bodyPr spcFirstLastPara="1" wrap="square" lIns="121900" tIns="121900" rIns="121900" bIns="121900" anchor="t" anchorCtr="0">
            <a:noAutofit/>
          </a:bodyPr>
          <a:lstStyle/>
          <a:p>
            <a:pPr marL="0" lvl="0" indent="0" algn="just" fontAlgn="base">
              <a:lnSpc>
                <a:spcPct val="107000"/>
              </a:lnSpc>
              <a:buSzPts val="1000"/>
              <a:buNone/>
              <a:tabLst>
                <a:tab pos="457200" algn="l"/>
              </a:tabLst>
            </a:pPr>
            <a:r>
              <a:rPr lang="ru-RU" sz="1200" b="1" dirty="0" err="1">
                <a:solidFill>
                  <a:srgbClr val="000000"/>
                </a:solidFill>
                <a:latin typeface="+mn-lt"/>
                <a:ea typeface="Times New Roman"/>
                <a:cs typeface="Times New Roman"/>
              </a:rPr>
              <a:t>Організація</a:t>
            </a:r>
            <a:r>
              <a:rPr lang="ru-RU" sz="1200" b="1" dirty="0">
                <a:solidFill>
                  <a:srgbClr val="000000"/>
                </a:solidFill>
                <a:latin typeface="+mn-lt"/>
                <a:ea typeface="Times New Roman"/>
                <a:cs typeface="Times New Roman"/>
              </a:rPr>
              <a:t> та </a:t>
            </a:r>
            <a:r>
              <a:rPr lang="ru-RU" sz="1200" b="1" dirty="0" err="1">
                <a:solidFill>
                  <a:srgbClr val="000000"/>
                </a:solidFill>
                <a:latin typeface="+mn-lt"/>
                <a:ea typeface="Times New Roman"/>
                <a:cs typeface="Times New Roman"/>
              </a:rPr>
              <a:t>проведення</a:t>
            </a:r>
            <a:r>
              <a:rPr lang="ru-RU" sz="1200" b="1" dirty="0">
                <a:solidFill>
                  <a:srgbClr val="000000"/>
                </a:solidFill>
                <a:latin typeface="+mn-lt"/>
                <a:ea typeface="Times New Roman"/>
                <a:cs typeface="Times New Roman"/>
              </a:rPr>
              <a:t> </a:t>
            </a:r>
            <a:r>
              <a:rPr lang="ru-RU" sz="1200" b="1" dirty="0" err="1">
                <a:solidFill>
                  <a:srgbClr val="000000"/>
                </a:solidFill>
                <a:latin typeface="+mn-lt"/>
                <a:ea typeface="Times New Roman"/>
                <a:cs typeface="Times New Roman"/>
              </a:rPr>
              <a:t>заходів</a:t>
            </a:r>
            <a:r>
              <a:rPr lang="ru-RU" sz="1200" b="1" dirty="0">
                <a:solidFill>
                  <a:srgbClr val="000000"/>
                </a:solidFill>
                <a:latin typeface="+mn-lt"/>
                <a:ea typeface="Times New Roman"/>
                <a:cs typeface="Times New Roman"/>
              </a:rPr>
              <a:t> </a:t>
            </a:r>
            <a:r>
              <a:rPr lang="ru-RU" sz="1200" b="1" dirty="0" err="1">
                <a:solidFill>
                  <a:srgbClr val="000000"/>
                </a:solidFill>
                <a:latin typeface="+mn-lt"/>
                <a:ea typeface="Times New Roman"/>
                <a:cs typeface="Times New Roman"/>
              </a:rPr>
              <a:t>педагогічної</a:t>
            </a:r>
            <a:r>
              <a:rPr lang="ru-RU" sz="1200" b="1" dirty="0">
                <a:solidFill>
                  <a:srgbClr val="000000"/>
                </a:solidFill>
                <a:latin typeface="+mn-lt"/>
                <a:ea typeface="Times New Roman"/>
                <a:cs typeface="Times New Roman"/>
              </a:rPr>
              <a:t> </a:t>
            </a:r>
            <a:r>
              <a:rPr lang="ru-RU" sz="1200" b="1" dirty="0" err="1">
                <a:solidFill>
                  <a:srgbClr val="000000"/>
                </a:solidFill>
                <a:latin typeface="+mn-lt"/>
                <a:ea typeface="Times New Roman"/>
                <a:cs typeface="Times New Roman"/>
              </a:rPr>
              <a:t>інтернатури</a:t>
            </a:r>
            <a:r>
              <a:rPr lang="ru-RU" sz="1200" b="1" dirty="0">
                <a:solidFill>
                  <a:srgbClr val="000000"/>
                </a:solidFill>
                <a:latin typeface="+mn-lt"/>
                <a:ea typeface="Times New Roman"/>
                <a:cs typeface="Times New Roman"/>
              </a:rPr>
              <a:t>:</a:t>
            </a:r>
          </a:p>
          <a:p>
            <a:pPr marL="0" lvl="0" indent="0" algn="just" fontAlgn="base">
              <a:lnSpc>
                <a:spcPct val="107000"/>
              </a:lnSpc>
              <a:buSzPts val="1000"/>
              <a:buNone/>
              <a:tabLst>
                <a:tab pos="457200" algn="l"/>
              </a:tabLst>
            </a:pPr>
            <a:r>
              <a:rPr lang="ru-RU" sz="1200" dirty="0" err="1" smtClean="0">
                <a:solidFill>
                  <a:srgbClr val="000000"/>
                </a:solidFill>
                <a:latin typeface="+mn-lt"/>
                <a:ea typeface="Times New Roman"/>
                <a:cs typeface="Times New Roman"/>
              </a:rPr>
              <a:t>проведення</a:t>
            </a:r>
            <a:r>
              <a:rPr lang="ru-RU" sz="1200" dirty="0" smtClean="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індивідуальних</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консультацій</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наставницьких</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бесід</a:t>
            </a:r>
            <a:r>
              <a:rPr lang="ru-RU" sz="1200" dirty="0">
                <a:solidFill>
                  <a:srgbClr val="000000"/>
                </a:solidFill>
                <a:latin typeface="+mn-lt"/>
                <a:ea typeface="Times New Roman"/>
                <a:cs typeface="Times New Roman"/>
              </a:rPr>
              <a:t> </a:t>
            </a:r>
            <a:r>
              <a:rPr lang="en-US" sz="1200" dirty="0">
                <a:solidFill>
                  <a:srgbClr val="000000"/>
                </a:solidFill>
                <a:latin typeface="+mn-lt"/>
                <a:ea typeface="Times New Roman"/>
                <a:cs typeface="Times New Roman"/>
              </a:rPr>
              <a:t>   </a:t>
            </a:r>
            <a:r>
              <a:rPr lang="ru-RU" sz="1200" dirty="0">
                <a:solidFill>
                  <a:srgbClr val="000000"/>
                </a:solidFill>
                <a:latin typeface="+mn-lt"/>
                <a:ea typeface="Times New Roman"/>
                <a:cs typeface="Times New Roman"/>
              </a:rPr>
              <a:t> з </a:t>
            </a:r>
            <a:r>
              <a:rPr lang="ru-RU" sz="1200" dirty="0" err="1">
                <a:solidFill>
                  <a:srgbClr val="000000"/>
                </a:solidFill>
                <a:latin typeface="+mn-lt"/>
                <a:ea typeface="Times New Roman"/>
                <a:cs typeface="Times New Roman"/>
              </a:rPr>
              <a:t>інтерном</a:t>
            </a:r>
            <a:r>
              <a:rPr lang="ru-RU" sz="1200" dirty="0">
                <a:solidFill>
                  <a:srgbClr val="000000"/>
                </a:solidFill>
                <a:latin typeface="+mn-lt"/>
                <a:ea typeface="Times New Roman"/>
                <a:cs typeface="Times New Roman"/>
              </a:rPr>
              <a:t>;</a:t>
            </a:r>
            <a:r>
              <a:rPr lang="en-US" sz="1200" dirty="0">
                <a:solidFill>
                  <a:srgbClr val="000000"/>
                </a:solidFill>
                <a:latin typeface="+mn-lt"/>
                <a:ea typeface="Times New Roman"/>
                <a:cs typeface="Times New Roman"/>
              </a:rPr>
              <a:t> </a:t>
            </a:r>
            <a:r>
              <a:rPr lang="ru-RU" sz="1200" dirty="0" err="1" smtClean="0">
                <a:solidFill>
                  <a:srgbClr val="000000"/>
                </a:solidFill>
                <a:latin typeface="+mn-lt"/>
                <a:ea typeface="Times New Roman"/>
                <a:cs typeface="Times New Roman"/>
              </a:rPr>
              <a:t>допомога</a:t>
            </a:r>
            <a:r>
              <a:rPr lang="ru-RU" sz="1200" dirty="0" smtClean="0">
                <a:solidFill>
                  <a:srgbClr val="000000"/>
                </a:solidFill>
                <a:latin typeface="+mn-lt"/>
                <a:ea typeface="Times New Roman"/>
                <a:cs typeface="Times New Roman"/>
              </a:rPr>
              <a:t> </a:t>
            </a:r>
            <a:r>
              <a:rPr lang="ru-RU" sz="1200" dirty="0">
                <a:solidFill>
                  <a:srgbClr val="000000"/>
                </a:solidFill>
                <a:latin typeface="+mn-lt"/>
                <a:ea typeface="Times New Roman"/>
                <a:cs typeface="Times New Roman"/>
              </a:rPr>
              <a:t>у </a:t>
            </a:r>
            <a:r>
              <a:rPr lang="ru-RU" sz="1200" dirty="0" err="1">
                <a:solidFill>
                  <a:srgbClr val="000000"/>
                </a:solidFill>
                <a:latin typeface="+mn-lt"/>
                <a:ea typeface="Times New Roman"/>
                <a:cs typeface="Times New Roman"/>
              </a:rPr>
              <a:t>підборі</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відповідної</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літератури</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підготовці</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навчальних</a:t>
            </a:r>
            <a:r>
              <a:rPr lang="ru-RU" sz="1200" dirty="0">
                <a:solidFill>
                  <a:srgbClr val="000000"/>
                </a:solidFill>
                <a:latin typeface="+mn-lt"/>
                <a:ea typeface="Times New Roman"/>
                <a:cs typeface="Times New Roman"/>
              </a:rPr>
              <a:t> занять, </a:t>
            </a:r>
            <a:r>
              <a:rPr lang="ru-RU" sz="1200" dirty="0" err="1">
                <a:solidFill>
                  <a:srgbClr val="000000"/>
                </a:solidFill>
                <a:latin typeface="+mn-lt"/>
                <a:ea typeface="Times New Roman"/>
                <a:cs typeface="Times New Roman"/>
              </a:rPr>
              <a:t>розробленні</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дидактичних</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матеріалів</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тощо</a:t>
            </a:r>
            <a:r>
              <a:rPr lang="ru-RU" sz="1200" dirty="0" smtClean="0">
                <a:solidFill>
                  <a:srgbClr val="000000"/>
                </a:solidFill>
                <a:latin typeface="+mn-lt"/>
                <a:ea typeface="Times New Roman"/>
                <a:cs typeface="Times New Roman"/>
              </a:rPr>
              <a:t>; </a:t>
            </a:r>
            <a:r>
              <a:rPr lang="ru-RU" sz="1200" dirty="0" err="1" smtClean="0">
                <a:solidFill>
                  <a:srgbClr val="000000"/>
                </a:solidFill>
                <a:latin typeface="+mn-lt"/>
                <a:ea typeface="Times New Roman"/>
                <a:cs typeface="Times New Roman"/>
              </a:rPr>
              <a:t>взаємовідвідування</a:t>
            </a:r>
            <a:r>
              <a:rPr lang="ru-RU" sz="1200" dirty="0" smtClean="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навчальних</a:t>
            </a:r>
            <a:r>
              <a:rPr lang="ru-RU" sz="1200" dirty="0">
                <a:solidFill>
                  <a:srgbClr val="000000"/>
                </a:solidFill>
                <a:latin typeface="+mn-lt"/>
                <a:ea typeface="Times New Roman"/>
                <a:cs typeface="Times New Roman"/>
              </a:rPr>
              <a:t> занять, </a:t>
            </a:r>
            <a:r>
              <a:rPr lang="ru-RU" sz="1200" dirty="0" err="1">
                <a:solidFill>
                  <a:srgbClr val="000000"/>
                </a:solidFill>
                <a:latin typeface="+mn-lt"/>
                <a:ea typeface="Times New Roman"/>
                <a:cs typeface="Times New Roman"/>
              </a:rPr>
              <a:t>відвідування</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уроків</a:t>
            </a:r>
            <a:r>
              <a:rPr lang="en-US" sz="1200" dirty="0">
                <a:solidFill>
                  <a:srgbClr val="000000"/>
                </a:solidFill>
                <a:latin typeface="+mn-lt"/>
                <a:ea typeface="Times New Roman"/>
                <a:cs typeface="Times New Roman"/>
              </a:rPr>
              <a:t> </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досвідчених</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педагогічних</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працівників</a:t>
            </a:r>
            <a:r>
              <a:rPr lang="ru-RU" sz="1200" dirty="0">
                <a:solidFill>
                  <a:srgbClr val="000000"/>
                </a:solidFill>
                <a:latin typeface="+mn-lt"/>
                <a:ea typeface="Times New Roman"/>
                <a:cs typeface="Times New Roman"/>
              </a:rPr>
              <a:t>;</a:t>
            </a:r>
            <a:endParaRPr lang="ru-RU" sz="1200" dirty="0">
              <a:solidFill>
                <a:srgbClr val="000000"/>
              </a:solidFill>
              <a:latin typeface="+mn-lt"/>
              <a:ea typeface="Calibri"/>
              <a:cs typeface="Times New Roman"/>
            </a:endParaRPr>
          </a:p>
          <a:p>
            <a:pPr marL="0" lvl="0" indent="0" algn="just" fontAlgn="base">
              <a:lnSpc>
                <a:spcPct val="107000"/>
              </a:lnSpc>
              <a:buSzPts val="1000"/>
              <a:buNone/>
              <a:tabLst>
                <a:tab pos="457200" algn="l"/>
              </a:tabLst>
            </a:pPr>
            <a:r>
              <a:rPr lang="ru-RU" sz="1200" dirty="0" err="1">
                <a:solidFill>
                  <a:srgbClr val="000000"/>
                </a:solidFill>
                <a:latin typeface="+mn-lt"/>
                <a:ea typeface="Times New Roman"/>
                <a:cs typeface="Times New Roman"/>
              </a:rPr>
              <a:t>здійснення</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моніторингу</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результатів</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навчання</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учнів</a:t>
            </a:r>
            <a:r>
              <a:rPr lang="ru-RU" sz="1200" dirty="0" smtClean="0">
                <a:solidFill>
                  <a:srgbClr val="000000"/>
                </a:solidFill>
                <a:latin typeface="+mn-lt"/>
                <a:ea typeface="Times New Roman"/>
                <a:cs typeface="Times New Roman"/>
              </a:rPr>
              <a:t>; участь </a:t>
            </a:r>
            <a:r>
              <a:rPr lang="ru-RU" sz="1200" dirty="0">
                <a:solidFill>
                  <a:srgbClr val="000000"/>
                </a:solidFill>
                <a:latin typeface="+mn-lt"/>
                <a:ea typeface="Times New Roman"/>
                <a:cs typeface="Times New Roman"/>
              </a:rPr>
              <a:t>у </a:t>
            </a:r>
            <a:r>
              <a:rPr lang="ru-RU" sz="1200" dirty="0" err="1">
                <a:solidFill>
                  <a:srgbClr val="000000"/>
                </a:solidFill>
                <a:latin typeface="+mn-lt"/>
                <a:ea typeface="Times New Roman"/>
                <a:cs typeface="Times New Roman"/>
              </a:rPr>
              <a:t>тренінгах</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навчальних</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семінарах</a:t>
            </a:r>
            <a:r>
              <a:rPr lang="ru-RU" sz="1200" dirty="0">
                <a:solidFill>
                  <a:srgbClr val="000000"/>
                </a:solidFill>
                <a:latin typeface="+mn-lt"/>
                <a:ea typeface="Times New Roman"/>
                <a:cs typeface="Times New Roman"/>
              </a:rPr>
              <a:t> з </a:t>
            </a:r>
            <a:r>
              <a:rPr lang="ru-RU" sz="1200" dirty="0" err="1">
                <a:solidFill>
                  <a:srgbClr val="000000"/>
                </a:solidFill>
                <a:latin typeface="+mn-lt"/>
                <a:ea typeface="Times New Roman"/>
                <a:cs typeface="Times New Roman"/>
              </a:rPr>
              <a:t>методичних</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питань</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творчих</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звітах</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педагогічних</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працівників</a:t>
            </a:r>
            <a:r>
              <a:rPr lang="ru-RU" sz="1200" dirty="0">
                <a:solidFill>
                  <a:srgbClr val="000000"/>
                </a:solidFill>
                <a:latin typeface="+mn-lt"/>
                <a:ea typeface="Times New Roman"/>
                <a:cs typeface="Times New Roman"/>
              </a:rPr>
              <a:t>;</a:t>
            </a:r>
            <a:r>
              <a:rPr lang="en-US" sz="1200" dirty="0">
                <a:solidFill>
                  <a:srgbClr val="000000"/>
                </a:solidFill>
                <a:latin typeface="+mn-lt"/>
                <a:ea typeface="Times New Roman"/>
                <a:cs typeface="Times New Roman"/>
              </a:rPr>
              <a:t> </a:t>
            </a:r>
            <a:r>
              <a:rPr lang="ru-RU" sz="1200" dirty="0" err="1" smtClean="0">
                <a:solidFill>
                  <a:srgbClr val="000000"/>
                </a:solidFill>
                <a:latin typeface="+mn-lt"/>
                <a:ea typeface="Times New Roman"/>
                <a:cs typeface="Times New Roman"/>
              </a:rPr>
              <a:t>вивчення</a:t>
            </a:r>
            <a:r>
              <a:rPr lang="ru-RU" sz="1200" dirty="0" smtClean="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досвіду</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кращих</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педагогів</a:t>
            </a:r>
            <a:r>
              <a:rPr lang="ru-RU" sz="1200" dirty="0">
                <a:solidFill>
                  <a:srgbClr val="000000"/>
                </a:solidFill>
                <a:latin typeface="+mn-lt"/>
                <a:ea typeface="Times New Roman"/>
                <a:cs typeface="Times New Roman"/>
              </a:rPr>
              <a:t> шляхом </a:t>
            </a:r>
            <a:r>
              <a:rPr lang="ru-RU" sz="1200" dirty="0" err="1">
                <a:solidFill>
                  <a:srgbClr val="000000"/>
                </a:solidFill>
                <a:latin typeface="+mn-lt"/>
                <a:ea typeface="Times New Roman"/>
                <a:cs typeface="Times New Roman"/>
              </a:rPr>
              <a:t>аналізу</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їх</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вебсайтів</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вебресурсів</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професійних</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спільнот</a:t>
            </a:r>
            <a:r>
              <a:rPr lang="ru-RU" sz="1200" dirty="0">
                <a:solidFill>
                  <a:srgbClr val="000000"/>
                </a:solidFill>
                <a:latin typeface="+mn-lt"/>
                <a:ea typeface="Times New Roman"/>
                <a:cs typeface="Times New Roman"/>
              </a:rPr>
              <a:t>, а </a:t>
            </a:r>
            <a:r>
              <a:rPr lang="ru-RU" sz="1200" dirty="0" err="1">
                <a:solidFill>
                  <a:srgbClr val="000000"/>
                </a:solidFill>
                <a:latin typeface="+mn-lt"/>
                <a:ea typeface="Times New Roman"/>
                <a:cs typeface="Times New Roman"/>
              </a:rPr>
              <a:t>також</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періодичних</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професійних</a:t>
            </a:r>
            <a:r>
              <a:rPr lang="en-US" sz="1200" dirty="0">
                <a:solidFill>
                  <a:srgbClr val="000000"/>
                </a:solidFill>
                <a:latin typeface="+mn-lt"/>
                <a:ea typeface="Times New Roman"/>
                <a:cs typeface="Times New Roman"/>
              </a:rPr>
              <a:t> </a:t>
            </a:r>
            <a:r>
              <a:rPr lang="en-US" sz="1200" dirty="0" err="1" smtClean="0">
                <a:solidFill>
                  <a:srgbClr val="000000"/>
                </a:solidFill>
                <a:latin typeface="+mn-lt"/>
                <a:ea typeface="Times New Roman"/>
                <a:cs typeface="Times New Roman"/>
              </a:rPr>
              <a:t>видань</a:t>
            </a:r>
            <a:r>
              <a:rPr lang="en-US" sz="1200" dirty="0" smtClean="0">
                <a:solidFill>
                  <a:srgbClr val="000000"/>
                </a:solidFill>
                <a:latin typeface="+mn-lt"/>
                <a:ea typeface="Times New Roman"/>
                <a:cs typeface="Times New Roman"/>
              </a:rPr>
              <a:t>;</a:t>
            </a:r>
            <a:r>
              <a:rPr lang="uk-UA" sz="1200" dirty="0" smtClean="0">
                <a:solidFill>
                  <a:srgbClr val="000000"/>
                </a:solidFill>
                <a:latin typeface="+mn-lt"/>
                <a:ea typeface="Times New Roman"/>
                <a:cs typeface="Times New Roman"/>
              </a:rPr>
              <a:t> </a:t>
            </a:r>
            <a:r>
              <a:rPr lang="ru-RU" sz="1200" dirty="0" err="1" smtClean="0">
                <a:solidFill>
                  <a:srgbClr val="000000"/>
                </a:solidFill>
                <a:latin typeface="+mn-lt"/>
                <a:ea typeface="Times New Roman"/>
                <a:cs typeface="Times New Roman"/>
              </a:rPr>
              <a:t>залучення</a:t>
            </a:r>
            <a:r>
              <a:rPr lang="ru-RU" sz="1200" dirty="0" smtClean="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інтерна</a:t>
            </a:r>
            <a:r>
              <a:rPr lang="ru-RU" sz="1200" dirty="0">
                <a:solidFill>
                  <a:srgbClr val="000000"/>
                </a:solidFill>
                <a:latin typeface="+mn-lt"/>
                <a:ea typeface="Times New Roman"/>
                <a:cs typeface="Times New Roman"/>
              </a:rPr>
              <a:t> до </a:t>
            </a:r>
            <a:r>
              <a:rPr lang="ru-RU" sz="1200" dirty="0" err="1">
                <a:solidFill>
                  <a:srgbClr val="000000"/>
                </a:solidFill>
                <a:latin typeface="+mn-lt"/>
                <a:ea typeface="Times New Roman"/>
                <a:cs typeface="Times New Roman"/>
              </a:rPr>
              <a:t>партнерської</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взаємодії</a:t>
            </a:r>
            <a:r>
              <a:rPr lang="ru-RU" sz="1200" dirty="0">
                <a:solidFill>
                  <a:srgbClr val="000000"/>
                </a:solidFill>
                <a:latin typeface="+mn-lt"/>
                <a:ea typeface="Times New Roman"/>
                <a:cs typeface="Times New Roman"/>
              </a:rPr>
              <a:t> з </a:t>
            </a:r>
            <a:r>
              <a:rPr lang="ru-RU" sz="1200" dirty="0" err="1">
                <a:solidFill>
                  <a:srgbClr val="000000"/>
                </a:solidFill>
                <a:latin typeface="+mn-lt"/>
                <a:ea typeface="Times New Roman"/>
                <a:cs typeface="Times New Roman"/>
              </a:rPr>
              <a:t>науковими</a:t>
            </a:r>
            <a:r>
              <a:rPr lang="ru-RU" sz="1200" dirty="0">
                <a:solidFill>
                  <a:srgbClr val="000000"/>
                </a:solidFill>
                <a:latin typeface="+mn-lt"/>
                <a:ea typeface="Times New Roman"/>
                <a:cs typeface="Times New Roman"/>
              </a:rPr>
              <a:t>,</a:t>
            </a:r>
            <a:r>
              <a:rPr lang="en-US" sz="1200" dirty="0">
                <a:solidFill>
                  <a:srgbClr val="000000"/>
                </a:solidFill>
                <a:latin typeface="+mn-lt"/>
                <a:ea typeface="Times New Roman"/>
                <a:cs typeface="Times New Roman"/>
              </a:rPr>
              <a:t> </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науково</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педагогічними</a:t>
            </a:r>
            <a:r>
              <a:rPr lang="ru-RU" sz="1200" dirty="0">
                <a:solidFill>
                  <a:srgbClr val="000000"/>
                </a:solidFill>
                <a:latin typeface="+mn-lt"/>
                <a:ea typeface="Times New Roman"/>
                <a:cs typeface="Times New Roman"/>
              </a:rPr>
              <a:t> та </a:t>
            </a:r>
            <a:r>
              <a:rPr lang="ru-RU" sz="1200" dirty="0" err="1">
                <a:solidFill>
                  <a:srgbClr val="000000"/>
                </a:solidFill>
                <a:latin typeface="+mn-lt"/>
                <a:ea typeface="Times New Roman"/>
                <a:cs typeface="Times New Roman"/>
              </a:rPr>
              <a:t>педагогічними</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працівниками</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участі</a:t>
            </a:r>
            <a:r>
              <a:rPr lang="en-US" sz="1200" dirty="0">
                <a:solidFill>
                  <a:srgbClr val="000000"/>
                </a:solidFill>
                <a:latin typeface="+mn-lt"/>
                <a:ea typeface="Times New Roman"/>
                <a:cs typeface="Times New Roman"/>
              </a:rPr>
              <a:t> </a:t>
            </a:r>
            <a:r>
              <a:rPr lang="ru-RU" sz="1200" dirty="0" smtClean="0">
                <a:solidFill>
                  <a:srgbClr val="000000"/>
                </a:solidFill>
                <a:latin typeface="+mn-lt"/>
                <a:ea typeface="Times New Roman"/>
                <a:cs typeface="Times New Roman"/>
              </a:rPr>
              <a:t>в </a:t>
            </a:r>
            <a:r>
              <a:rPr lang="ru-RU" sz="1200" dirty="0" err="1">
                <a:solidFill>
                  <a:srgbClr val="000000"/>
                </a:solidFill>
                <a:latin typeface="+mn-lt"/>
                <a:ea typeface="Times New Roman"/>
                <a:cs typeface="Times New Roman"/>
              </a:rPr>
              <a:t>професійних</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спільнотах</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педагогічних</a:t>
            </a:r>
            <a:r>
              <a:rPr lang="ru-RU" sz="1200" dirty="0">
                <a:solidFill>
                  <a:srgbClr val="000000"/>
                </a:solidFill>
                <a:latin typeface="+mn-lt"/>
                <a:ea typeface="Times New Roman"/>
                <a:cs typeface="Times New Roman"/>
              </a:rPr>
              <a:t> </a:t>
            </a:r>
            <a:r>
              <a:rPr lang="ru-RU" sz="1200" dirty="0" err="1">
                <a:solidFill>
                  <a:srgbClr val="000000"/>
                </a:solidFill>
                <a:latin typeface="+mn-lt"/>
                <a:ea typeface="Times New Roman"/>
                <a:cs typeface="Times New Roman"/>
              </a:rPr>
              <a:t>працівників</a:t>
            </a:r>
            <a:r>
              <a:rPr lang="ru-RU" sz="1200" dirty="0" smtClean="0">
                <a:solidFill>
                  <a:srgbClr val="000000"/>
                </a:solidFill>
                <a:latin typeface="+mn-lt"/>
                <a:ea typeface="Times New Roman"/>
                <a:cs typeface="Times New Roman"/>
              </a:rPr>
              <a:t>; </a:t>
            </a:r>
            <a:r>
              <a:rPr lang="en-US" sz="1200" dirty="0" err="1" smtClean="0">
                <a:solidFill>
                  <a:srgbClr val="000000"/>
                </a:solidFill>
                <a:latin typeface="+mn-lt"/>
                <a:ea typeface="Times New Roman"/>
              </a:rPr>
              <a:t>психологічний</a:t>
            </a:r>
            <a:r>
              <a:rPr lang="en-US" sz="1200" dirty="0" smtClean="0">
                <a:solidFill>
                  <a:srgbClr val="000000"/>
                </a:solidFill>
                <a:latin typeface="+mn-lt"/>
                <a:ea typeface="Times New Roman"/>
              </a:rPr>
              <a:t> </a:t>
            </a:r>
            <a:r>
              <a:rPr lang="en-US" sz="1200" dirty="0" err="1">
                <a:solidFill>
                  <a:srgbClr val="000000"/>
                </a:solidFill>
                <a:latin typeface="+mn-lt"/>
                <a:ea typeface="Times New Roman"/>
              </a:rPr>
              <a:t>супровід</a:t>
            </a:r>
            <a:r>
              <a:rPr lang="en-US" sz="1200" dirty="0">
                <a:solidFill>
                  <a:srgbClr val="000000"/>
                </a:solidFill>
                <a:latin typeface="+mn-lt"/>
                <a:ea typeface="Times New Roman"/>
              </a:rPr>
              <a:t> </a:t>
            </a:r>
            <a:r>
              <a:rPr lang="en-US" sz="1200" dirty="0" err="1">
                <a:solidFill>
                  <a:srgbClr val="000000"/>
                </a:solidFill>
                <a:latin typeface="+mn-lt"/>
                <a:ea typeface="Times New Roman"/>
              </a:rPr>
              <a:t>інтерна</a:t>
            </a:r>
            <a:endParaRPr sz="1200" dirty="0">
              <a:latin typeface="+mn-lt"/>
            </a:endParaRPr>
          </a:p>
        </p:txBody>
      </p:sp>
      <p:sp>
        <p:nvSpPr>
          <p:cNvPr id="414" name="Google Shape;414;p35"/>
          <p:cNvSpPr txBox="1">
            <a:spLocks noGrp="1"/>
          </p:cNvSpPr>
          <p:nvPr>
            <p:ph type="subTitle" idx="4"/>
          </p:nvPr>
        </p:nvSpPr>
        <p:spPr>
          <a:xfrm>
            <a:off x="4450450" y="1499938"/>
            <a:ext cx="3299117" cy="510425"/>
          </a:xfrm>
          <a:prstGeom prst="rect">
            <a:avLst/>
          </a:prstGeom>
        </p:spPr>
        <p:txBody>
          <a:bodyPr spcFirstLastPara="1" wrap="square" lIns="121900" tIns="121900" rIns="121900" bIns="121900" anchor="t" anchorCtr="0">
            <a:normAutofit fontScale="92500" lnSpcReduction="10000"/>
          </a:bodyPr>
          <a:lstStyle/>
          <a:p>
            <a:r>
              <a:rPr lang="en-US" sz="2000" b="1" u="sng" dirty="0" err="1"/>
              <a:t>Формувальний</a:t>
            </a:r>
            <a:r>
              <a:rPr lang="en-US" sz="2000" b="1" u="sng" dirty="0"/>
              <a:t> </a:t>
            </a:r>
            <a:r>
              <a:rPr lang="en-US" sz="2000" b="1" u="sng" dirty="0" err="1"/>
              <a:t>етап</a:t>
            </a:r>
            <a:r>
              <a:rPr lang="en-US" sz="2000" b="1" u="sng" dirty="0"/>
              <a:t>:</a:t>
            </a:r>
            <a:endParaRPr lang="ru-RU" sz="2000" dirty="0"/>
          </a:p>
        </p:txBody>
      </p:sp>
      <p:sp>
        <p:nvSpPr>
          <p:cNvPr id="415" name="Google Shape;415;p35"/>
          <p:cNvSpPr txBox="1">
            <a:spLocks noGrp="1"/>
          </p:cNvSpPr>
          <p:nvPr>
            <p:ph type="body" idx="5"/>
          </p:nvPr>
        </p:nvSpPr>
        <p:spPr>
          <a:xfrm>
            <a:off x="8293767" y="2378210"/>
            <a:ext cx="2369759" cy="1906200"/>
          </a:xfrm>
          <a:prstGeom prst="rect">
            <a:avLst/>
          </a:prstGeom>
        </p:spPr>
        <p:txBody>
          <a:bodyPr spcFirstLastPara="1" wrap="square" lIns="121900" tIns="121900" rIns="121900" bIns="121900" anchor="t" anchorCtr="0">
            <a:normAutofit/>
          </a:bodyPr>
          <a:lstStyle/>
          <a:p>
            <a:pPr marL="0" lvl="0" indent="0">
              <a:lnSpc>
                <a:spcPct val="95000"/>
              </a:lnSpc>
              <a:spcAft>
                <a:spcPts val="1600"/>
              </a:spcAft>
              <a:buNone/>
            </a:pPr>
            <a:r>
              <a:rPr lang="ru-RU" sz="1400" dirty="0" err="1" smtClean="0">
                <a:solidFill>
                  <a:srgbClr val="000000"/>
                </a:solidFill>
                <a:latin typeface="+mn-lt"/>
                <a:ea typeface="Times New Roman"/>
              </a:rPr>
              <a:t>Спільний</a:t>
            </a:r>
            <a:r>
              <a:rPr lang="ru-RU" sz="1400" dirty="0" smtClean="0">
                <a:solidFill>
                  <a:srgbClr val="000000"/>
                </a:solidFill>
                <a:latin typeface="+mn-lt"/>
                <a:ea typeface="Times New Roman"/>
              </a:rPr>
              <a:t> </a:t>
            </a:r>
            <a:r>
              <a:rPr lang="ru-RU" sz="1400" dirty="0" err="1" smtClean="0">
                <a:solidFill>
                  <a:srgbClr val="000000"/>
                </a:solidFill>
                <a:latin typeface="+mn-lt"/>
                <a:ea typeface="Times New Roman"/>
              </a:rPr>
              <a:t>звіт</a:t>
            </a:r>
            <a:r>
              <a:rPr lang="ru-RU" sz="1400" dirty="0" smtClean="0">
                <a:solidFill>
                  <a:srgbClr val="000000"/>
                </a:solidFill>
                <a:latin typeface="+mn-lt"/>
                <a:ea typeface="Times New Roman"/>
              </a:rPr>
              <a:t> </a:t>
            </a:r>
            <a:r>
              <a:rPr lang="ru-RU" sz="1400" dirty="0" err="1">
                <a:solidFill>
                  <a:srgbClr val="000000"/>
                </a:solidFill>
                <a:latin typeface="+mn-lt"/>
                <a:ea typeface="Times New Roman"/>
              </a:rPr>
              <a:t>інтерна</a:t>
            </a:r>
            <a:r>
              <a:rPr lang="ru-RU" sz="1400" dirty="0">
                <a:solidFill>
                  <a:srgbClr val="000000"/>
                </a:solidFill>
                <a:latin typeface="+mn-lt"/>
                <a:ea typeface="Times New Roman"/>
              </a:rPr>
              <a:t> та педагога-наставника про </a:t>
            </a:r>
            <a:r>
              <a:rPr lang="ru-RU" sz="1400" dirty="0" err="1">
                <a:solidFill>
                  <a:srgbClr val="000000"/>
                </a:solidFill>
                <a:latin typeface="+mn-lt"/>
                <a:ea typeface="Times New Roman"/>
              </a:rPr>
              <a:t>результати</a:t>
            </a:r>
            <a:r>
              <a:rPr lang="ru-RU" sz="1400" dirty="0">
                <a:solidFill>
                  <a:srgbClr val="000000"/>
                </a:solidFill>
                <a:latin typeface="+mn-lt"/>
                <a:ea typeface="Times New Roman"/>
              </a:rPr>
              <a:t> </a:t>
            </a:r>
            <a:r>
              <a:rPr lang="ru-RU" sz="1400" dirty="0" err="1">
                <a:solidFill>
                  <a:srgbClr val="000000"/>
                </a:solidFill>
                <a:latin typeface="+mn-lt"/>
                <a:ea typeface="Times New Roman"/>
              </a:rPr>
              <a:t>виконання</a:t>
            </a:r>
            <a:r>
              <a:rPr lang="ru-RU" sz="1400" dirty="0">
                <a:solidFill>
                  <a:srgbClr val="000000"/>
                </a:solidFill>
                <a:latin typeface="+mn-lt"/>
                <a:ea typeface="Times New Roman"/>
              </a:rPr>
              <a:t> </a:t>
            </a:r>
            <a:r>
              <a:rPr lang="ru-RU" sz="1400" dirty="0" err="1">
                <a:solidFill>
                  <a:srgbClr val="000000"/>
                </a:solidFill>
                <a:latin typeface="+mn-lt"/>
                <a:ea typeface="Times New Roman"/>
              </a:rPr>
              <a:t>програми</a:t>
            </a:r>
            <a:r>
              <a:rPr lang="ru-RU" sz="1400" dirty="0">
                <a:solidFill>
                  <a:srgbClr val="000000"/>
                </a:solidFill>
                <a:latin typeface="+mn-lt"/>
                <a:ea typeface="Times New Roman"/>
              </a:rPr>
              <a:t> </a:t>
            </a:r>
            <a:r>
              <a:rPr lang="ru-RU" sz="1400" dirty="0" err="1">
                <a:solidFill>
                  <a:srgbClr val="000000"/>
                </a:solidFill>
                <a:latin typeface="+mn-lt"/>
                <a:ea typeface="Times New Roman"/>
              </a:rPr>
              <a:t>педагогічної</a:t>
            </a:r>
            <a:r>
              <a:rPr lang="ru-RU" sz="1400" dirty="0">
                <a:solidFill>
                  <a:srgbClr val="000000"/>
                </a:solidFill>
                <a:latin typeface="+mn-lt"/>
                <a:ea typeface="Times New Roman"/>
              </a:rPr>
              <a:t> </a:t>
            </a:r>
            <a:r>
              <a:rPr lang="ru-RU" sz="1400" dirty="0" err="1" smtClean="0">
                <a:solidFill>
                  <a:srgbClr val="000000"/>
                </a:solidFill>
                <a:latin typeface="+mn-lt"/>
                <a:ea typeface="Times New Roman"/>
              </a:rPr>
              <a:t>інтернатури</a:t>
            </a:r>
            <a:r>
              <a:rPr lang="ru-RU" sz="1400" dirty="0" smtClean="0">
                <a:solidFill>
                  <a:srgbClr val="000000"/>
                </a:solidFill>
                <a:latin typeface="+mn-lt"/>
                <a:ea typeface="Times New Roman"/>
              </a:rPr>
              <a:t> на </a:t>
            </a:r>
            <a:r>
              <a:rPr lang="ru-RU" sz="1400" dirty="0" err="1">
                <a:solidFill>
                  <a:srgbClr val="000000"/>
                </a:solidFill>
                <a:latin typeface="+mn-lt"/>
                <a:ea typeface="Times New Roman"/>
              </a:rPr>
              <a:t>засіданні</a:t>
            </a:r>
            <a:r>
              <a:rPr lang="ru-RU" sz="1400" dirty="0">
                <a:solidFill>
                  <a:srgbClr val="000000"/>
                </a:solidFill>
                <a:latin typeface="+mn-lt"/>
                <a:ea typeface="Times New Roman"/>
              </a:rPr>
              <a:t> </a:t>
            </a:r>
            <a:r>
              <a:rPr lang="ru-RU" sz="1400" dirty="0" err="1">
                <a:solidFill>
                  <a:srgbClr val="000000"/>
                </a:solidFill>
                <a:latin typeface="+mn-lt"/>
                <a:ea typeface="Times New Roman"/>
              </a:rPr>
              <a:t>педагогічної</a:t>
            </a:r>
            <a:r>
              <a:rPr lang="ru-RU" sz="1400" dirty="0">
                <a:solidFill>
                  <a:srgbClr val="000000"/>
                </a:solidFill>
                <a:latin typeface="+mn-lt"/>
                <a:ea typeface="Times New Roman"/>
              </a:rPr>
              <a:t> ради </a:t>
            </a:r>
            <a:endParaRPr sz="1400" dirty="0">
              <a:latin typeface="+mn-lt"/>
            </a:endParaRPr>
          </a:p>
        </p:txBody>
      </p:sp>
      <p:sp>
        <p:nvSpPr>
          <p:cNvPr id="416" name="Google Shape;416;p35"/>
          <p:cNvSpPr txBox="1">
            <a:spLocks noGrp="1"/>
          </p:cNvSpPr>
          <p:nvPr>
            <p:ph type="subTitle" idx="6"/>
          </p:nvPr>
        </p:nvSpPr>
        <p:spPr>
          <a:xfrm>
            <a:off x="8029072" y="1513194"/>
            <a:ext cx="2662200" cy="927900"/>
          </a:xfrm>
          <a:prstGeom prst="rect">
            <a:avLst/>
          </a:prstGeom>
        </p:spPr>
        <p:txBody>
          <a:bodyPr spcFirstLastPara="1" wrap="square" lIns="121900" tIns="121900" rIns="121900" bIns="121900" anchor="t" anchorCtr="0">
            <a:normAutofit/>
          </a:bodyPr>
          <a:lstStyle/>
          <a:p>
            <a:r>
              <a:rPr lang="en-US" sz="2000" b="1" u="sng" dirty="0" err="1"/>
              <a:t>Узагальнюючий</a:t>
            </a:r>
            <a:r>
              <a:rPr lang="en-US" sz="2000" b="1" u="sng" dirty="0"/>
              <a:t> </a:t>
            </a:r>
            <a:r>
              <a:rPr lang="en-US" sz="2000" b="1" u="sng" dirty="0" err="1"/>
              <a:t>етап</a:t>
            </a:r>
            <a:r>
              <a:rPr lang="en-US" sz="2000" b="1" u="sng" dirty="0"/>
              <a:t>:</a:t>
            </a:r>
            <a:endParaRPr lang="ru-RU" sz="2000" dirty="0"/>
          </a:p>
        </p:txBody>
      </p:sp>
      <p:sp>
        <p:nvSpPr>
          <p:cNvPr id="417" name="Google Shape;417;p35"/>
          <p:cNvSpPr/>
          <p:nvPr/>
        </p:nvSpPr>
        <p:spPr>
          <a:xfrm>
            <a:off x="9733784" y="1069248"/>
            <a:ext cx="1184020" cy="1032269"/>
          </a:xfrm>
          <a:custGeom>
            <a:avLst/>
            <a:gdLst/>
            <a:ahLst/>
            <a:cxnLst/>
            <a:rect l="l" t="t" r="r" b="b"/>
            <a:pathLst>
              <a:path w="1184020" h="1032269" extrusionOk="0">
                <a:moveTo>
                  <a:pt x="211073" y="0"/>
                </a:moveTo>
                <a:cubicBezTo>
                  <a:pt x="203073" y="4194"/>
                  <a:pt x="195579" y="6081"/>
                  <a:pt x="203708" y="1389"/>
                </a:cubicBezTo>
                <a:cubicBezTo>
                  <a:pt x="208914" y="-1609"/>
                  <a:pt x="196214" y="-384"/>
                  <a:pt x="193421" y="16470"/>
                </a:cubicBezTo>
                <a:cubicBezTo>
                  <a:pt x="190944" y="31234"/>
                  <a:pt x="202564" y="58197"/>
                  <a:pt x="196151" y="70247"/>
                </a:cubicBezTo>
                <a:cubicBezTo>
                  <a:pt x="190435" y="81073"/>
                  <a:pt x="166115" y="72031"/>
                  <a:pt x="163639" y="86915"/>
                </a:cubicBezTo>
                <a:cubicBezTo>
                  <a:pt x="161734" y="98260"/>
                  <a:pt x="171385" y="125774"/>
                  <a:pt x="161035" y="133152"/>
                </a:cubicBezTo>
                <a:cubicBezTo>
                  <a:pt x="150177" y="140934"/>
                  <a:pt x="132651" y="138613"/>
                  <a:pt x="127508" y="154781"/>
                </a:cubicBezTo>
                <a:cubicBezTo>
                  <a:pt x="124967" y="162867"/>
                  <a:pt x="127253" y="180267"/>
                  <a:pt x="121158" y="186333"/>
                </a:cubicBezTo>
                <a:cubicBezTo>
                  <a:pt x="110362" y="197139"/>
                  <a:pt x="92963" y="190770"/>
                  <a:pt x="85471" y="204986"/>
                </a:cubicBezTo>
                <a:cubicBezTo>
                  <a:pt x="80835" y="213689"/>
                  <a:pt x="74612" y="235904"/>
                  <a:pt x="78930" y="245467"/>
                </a:cubicBezTo>
                <a:cubicBezTo>
                  <a:pt x="80136" y="248219"/>
                  <a:pt x="83947" y="249792"/>
                  <a:pt x="84073" y="252809"/>
                </a:cubicBezTo>
                <a:cubicBezTo>
                  <a:pt x="84137" y="255640"/>
                  <a:pt x="60134" y="264579"/>
                  <a:pt x="56451" y="270272"/>
                </a:cubicBezTo>
                <a:cubicBezTo>
                  <a:pt x="45656" y="287202"/>
                  <a:pt x="70294" y="303623"/>
                  <a:pt x="57658" y="318492"/>
                </a:cubicBezTo>
                <a:cubicBezTo>
                  <a:pt x="45973" y="332278"/>
                  <a:pt x="21526" y="315914"/>
                  <a:pt x="7683" y="329803"/>
                </a:cubicBezTo>
                <a:cubicBezTo>
                  <a:pt x="-6033" y="343534"/>
                  <a:pt x="2476" y="369546"/>
                  <a:pt x="4063" y="385762"/>
                </a:cubicBezTo>
                <a:lnTo>
                  <a:pt x="938910" y="1032269"/>
                </a:lnTo>
                <a:cubicBezTo>
                  <a:pt x="940625" y="1027621"/>
                  <a:pt x="942593" y="1023068"/>
                  <a:pt x="943863" y="1018382"/>
                </a:cubicBezTo>
                <a:cubicBezTo>
                  <a:pt x="945514" y="1012717"/>
                  <a:pt x="943165" y="1002265"/>
                  <a:pt x="947292" y="998138"/>
                </a:cubicBezTo>
                <a:cubicBezTo>
                  <a:pt x="955674" y="989686"/>
                  <a:pt x="968819" y="985146"/>
                  <a:pt x="974660" y="974129"/>
                </a:cubicBezTo>
                <a:cubicBezTo>
                  <a:pt x="981772" y="960692"/>
                  <a:pt x="982408" y="943522"/>
                  <a:pt x="993330" y="931863"/>
                </a:cubicBezTo>
                <a:cubicBezTo>
                  <a:pt x="1001775" y="922827"/>
                  <a:pt x="1015682" y="914508"/>
                  <a:pt x="1017904" y="900907"/>
                </a:cubicBezTo>
                <a:cubicBezTo>
                  <a:pt x="1019746" y="889667"/>
                  <a:pt x="1010665" y="873773"/>
                  <a:pt x="1012126" y="864788"/>
                </a:cubicBezTo>
                <a:cubicBezTo>
                  <a:pt x="1012380" y="863366"/>
                  <a:pt x="1031366" y="868331"/>
                  <a:pt x="1032383" y="868166"/>
                </a:cubicBezTo>
                <a:cubicBezTo>
                  <a:pt x="1036256" y="867556"/>
                  <a:pt x="1031874" y="845160"/>
                  <a:pt x="1046479" y="838004"/>
                </a:cubicBezTo>
                <a:cubicBezTo>
                  <a:pt x="1071054" y="825951"/>
                  <a:pt x="1083754" y="846068"/>
                  <a:pt x="1101026" y="844551"/>
                </a:cubicBezTo>
                <a:lnTo>
                  <a:pt x="1111567" y="829469"/>
                </a:lnTo>
                <a:lnTo>
                  <a:pt x="1124267" y="810813"/>
                </a:lnTo>
                <a:lnTo>
                  <a:pt x="1139380" y="789185"/>
                </a:lnTo>
                <a:cubicBezTo>
                  <a:pt x="1137347" y="784251"/>
                  <a:pt x="1131633" y="780466"/>
                  <a:pt x="1130808" y="775494"/>
                </a:cubicBezTo>
                <a:cubicBezTo>
                  <a:pt x="1129664" y="768166"/>
                  <a:pt x="1146746" y="721367"/>
                  <a:pt x="1151445" y="713975"/>
                </a:cubicBezTo>
                <a:cubicBezTo>
                  <a:pt x="1160081" y="700463"/>
                  <a:pt x="1171321" y="684448"/>
                  <a:pt x="1184021" y="672700"/>
                </a:cubicBezTo>
                <a:lnTo>
                  <a:pt x="211073" y="0"/>
                </a:lnTo>
                <a:close/>
              </a:path>
            </a:pathLst>
          </a:custGeom>
          <a:solidFill>
            <a:srgbClr val="FFFFFF">
              <a:alpha val="40510"/>
            </a:srgbClr>
          </a:solidFill>
          <a:ln>
            <a:noFill/>
          </a:ln>
          <a:effectLst>
            <a:outerShdw dist="9525" dir="5400000" algn="bl" rotWithShape="0">
              <a:srgbClr val="000000">
                <a:alpha val="15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35"/>
          <p:cNvSpPr/>
          <p:nvPr/>
        </p:nvSpPr>
        <p:spPr>
          <a:xfrm flipH="1">
            <a:off x="784440" y="1069248"/>
            <a:ext cx="1184020" cy="1032269"/>
          </a:xfrm>
          <a:custGeom>
            <a:avLst/>
            <a:gdLst/>
            <a:ahLst/>
            <a:cxnLst/>
            <a:rect l="l" t="t" r="r" b="b"/>
            <a:pathLst>
              <a:path w="1184020" h="1032269" extrusionOk="0">
                <a:moveTo>
                  <a:pt x="211073" y="0"/>
                </a:moveTo>
                <a:cubicBezTo>
                  <a:pt x="203073" y="4194"/>
                  <a:pt x="195579" y="6081"/>
                  <a:pt x="203708" y="1389"/>
                </a:cubicBezTo>
                <a:cubicBezTo>
                  <a:pt x="208914" y="-1609"/>
                  <a:pt x="196214" y="-384"/>
                  <a:pt x="193421" y="16470"/>
                </a:cubicBezTo>
                <a:cubicBezTo>
                  <a:pt x="190944" y="31234"/>
                  <a:pt x="202564" y="58197"/>
                  <a:pt x="196151" y="70247"/>
                </a:cubicBezTo>
                <a:cubicBezTo>
                  <a:pt x="190435" y="81073"/>
                  <a:pt x="166115" y="72031"/>
                  <a:pt x="163639" y="86915"/>
                </a:cubicBezTo>
                <a:cubicBezTo>
                  <a:pt x="161734" y="98260"/>
                  <a:pt x="171385" y="125774"/>
                  <a:pt x="161035" y="133152"/>
                </a:cubicBezTo>
                <a:cubicBezTo>
                  <a:pt x="150177" y="140934"/>
                  <a:pt x="132651" y="138613"/>
                  <a:pt x="127508" y="154781"/>
                </a:cubicBezTo>
                <a:cubicBezTo>
                  <a:pt x="124967" y="162867"/>
                  <a:pt x="127253" y="180267"/>
                  <a:pt x="121158" y="186333"/>
                </a:cubicBezTo>
                <a:cubicBezTo>
                  <a:pt x="110362" y="197139"/>
                  <a:pt x="92963" y="190770"/>
                  <a:pt x="85471" y="204986"/>
                </a:cubicBezTo>
                <a:cubicBezTo>
                  <a:pt x="80835" y="213689"/>
                  <a:pt x="74612" y="235904"/>
                  <a:pt x="78930" y="245467"/>
                </a:cubicBezTo>
                <a:cubicBezTo>
                  <a:pt x="80136" y="248219"/>
                  <a:pt x="83947" y="249792"/>
                  <a:pt x="84073" y="252809"/>
                </a:cubicBezTo>
                <a:cubicBezTo>
                  <a:pt x="84137" y="255640"/>
                  <a:pt x="60134" y="264579"/>
                  <a:pt x="56451" y="270272"/>
                </a:cubicBezTo>
                <a:cubicBezTo>
                  <a:pt x="45656" y="287202"/>
                  <a:pt x="70294" y="303623"/>
                  <a:pt x="57658" y="318492"/>
                </a:cubicBezTo>
                <a:cubicBezTo>
                  <a:pt x="45973" y="332278"/>
                  <a:pt x="21526" y="315914"/>
                  <a:pt x="7683" y="329803"/>
                </a:cubicBezTo>
                <a:cubicBezTo>
                  <a:pt x="-6033" y="343534"/>
                  <a:pt x="2476" y="369546"/>
                  <a:pt x="4063" y="385762"/>
                </a:cubicBezTo>
                <a:lnTo>
                  <a:pt x="938910" y="1032269"/>
                </a:lnTo>
                <a:cubicBezTo>
                  <a:pt x="940625" y="1027621"/>
                  <a:pt x="942593" y="1023068"/>
                  <a:pt x="943863" y="1018382"/>
                </a:cubicBezTo>
                <a:cubicBezTo>
                  <a:pt x="945514" y="1012717"/>
                  <a:pt x="943165" y="1002265"/>
                  <a:pt x="947292" y="998138"/>
                </a:cubicBezTo>
                <a:cubicBezTo>
                  <a:pt x="955674" y="989686"/>
                  <a:pt x="968819" y="985146"/>
                  <a:pt x="974660" y="974129"/>
                </a:cubicBezTo>
                <a:cubicBezTo>
                  <a:pt x="981772" y="960692"/>
                  <a:pt x="982408" y="943522"/>
                  <a:pt x="993330" y="931863"/>
                </a:cubicBezTo>
                <a:cubicBezTo>
                  <a:pt x="1001775" y="922827"/>
                  <a:pt x="1015682" y="914508"/>
                  <a:pt x="1017904" y="900907"/>
                </a:cubicBezTo>
                <a:cubicBezTo>
                  <a:pt x="1019746" y="889667"/>
                  <a:pt x="1010665" y="873773"/>
                  <a:pt x="1012126" y="864788"/>
                </a:cubicBezTo>
                <a:cubicBezTo>
                  <a:pt x="1012380" y="863366"/>
                  <a:pt x="1031366" y="868331"/>
                  <a:pt x="1032383" y="868166"/>
                </a:cubicBezTo>
                <a:cubicBezTo>
                  <a:pt x="1036256" y="867556"/>
                  <a:pt x="1031874" y="845160"/>
                  <a:pt x="1046479" y="838004"/>
                </a:cubicBezTo>
                <a:cubicBezTo>
                  <a:pt x="1071054" y="825951"/>
                  <a:pt x="1083754" y="846068"/>
                  <a:pt x="1101026" y="844551"/>
                </a:cubicBezTo>
                <a:lnTo>
                  <a:pt x="1111567" y="829469"/>
                </a:lnTo>
                <a:lnTo>
                  <a:pt x="1124267" y="810813"/>
                </a:lnTo>
                <a:lnTo>
                  <a:pt x="1139380" y="789185"/>
                </a:lnTo>
                <a:cubicBezTo>
                  <a:pt x="1137347" y="784251"/>
                  <a:pt x="1131633" y="780466"/>
                  <a:pt x="1130808" y="775494"/>
                </a:cubicBezTo>
                <a:cubicBezTo>
                  <a:pt x="1129664" y="768166"/>
                  <a:pt x="1146746" y="721367"/>
                  <a:pt x="1151445" y="713975"/>
                </a:cubicBezTo>
                <a:cubicBezTo>
                  <a:pt x="1160081" y="700463"/>
                  <a:pt x="1171321" y="684448"/>
                  <a:pt x="1184021" y="672700"/>
                </a:cubicBezTo>
                <a:lnTo>
                  <a:pt x="211073" y="0"/>
                </a:lnTo>
                <a:close/>
              </a:path>
            </a:pathLst>
          </a:custGeom>
          <a:solidFill>
            <a:srgbClr val="FFFFFF">
              <a:alpha val="40510"/>
            </a:srgbClr>
          </a:solidFill>
          <a:ln>
            <a:noFill/>
          </a:ln>
          <a:effectLst>
            <a:outerShdw dist="9525" dir="5400000" algn="bl" rotWithShape="0">
              <a:srgbClr val="000000">
                <a:alpha val="15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50980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394884" y="668505"/>
            <a:ext cx="3345558" cy="526631"/>
          </a:xfrm>
          <a:prstGeom prst="rect">
            <a:avLst/>
          </a:prstGeom>
        </p:spPr>
        <p:txBody>
          <a:bodyPr>
            <a:normAutofit/>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a:lstStyle>
          <a:p>
            <a:pPr>
              <a:defRPr/>
            </a:pPr>
            <a:r>
              <a:rPr lang="uk-UA" sz="2400" kern="0" dirty="0">
                <a:solidFill>
                  <a:schemeClr val="accent5">
                    <a:lumMod val="25000"/>
                  </a:schemeClr>
                </a:solidFill>
              </a:rPr>
              <a:t>Узагальнимо:</a:t>
            </a:r>
            <a:endParaRPr lang="ru-RU" sz="2400" kern="0" dirty="0">
              <a:solidFill>
                <a:schemeClr val="accent5">
                  <a:lumMod val="25000"/>
                </a:schemeClr>
              </a:solidFill>
            </a:endParaRPr>
          </a:p>
        </p:txBody>
      </p:sp>
      <p:graphicFrame>
        <p:nvGraphicFramePr>
          <p:cNvPr id="3" name="Содержимое 3"/>
          <p:cNvGraphicFramePr>
            <a:graphicFrameLocks/>
          </p:cNvGraphicFramePr>
          <p:nvPr>
            <p:extLst>
              <p:ext uri="{D42A27DB-BD31-4B8C-83A1-F6EECF244321}">
                <p14:modId xmlns:p14="http://schemas.microsoft.com/office/powerpoint/2010/main" val="3229658584"/>
              </p:ext>
            </p:extLst>
          </p:nvPr>
        </p:nvGraphicFramePr>
        <p:xfrm>
          <a:off x="1235242" y="1222297"/>
          <a:ext cx="9520990" cy="5057972"/>
        </p:xfrm>
        <a:graphic>
          <a:graphicData uri="http://schemas.openxmlformats.org/drawingml/2006/table">
            <a:tbl>
              <a:tblPr firstRow="1" bandRow="1">
                <a:tableStyleId>{5C22544A-7EE6-4342-B048-85BDC9FD1C3A}</a:tableStyleId>
              </a:tblPr>
              <a:tblGrid>
                <a:gridCol w="5967663"/>
                <a:gridCol w="3553327"/>
              </a:tblGrid>
              <a:tr h="388129">
                <a:tc>
                  <a:txBody>
                    <a:bodyPr/>
                    <a:lstStyle/>
                    <a:p>
                      <a:pPr algn="ctr"/>
                      <a:r>
                        <a:rPr lang="uk-UA" sz="1800" dirty="0">
                          <a:solidFill>
                            <a:schemeClr val="accent5">
                              <a:lumMod val="25000"/>
                            </a:schemeClr>
                          </a:solidFill>
                        </a:rPr>
                        <a:t>Основні заходи:</a:t>
                      </a:r>
                      <a:endParaRPr lang="ru-RU" sz="1800" dirty="0">
                        <a:solidFill>
                          <a:schemeClr val="accent5">
                            <a:lumMod val="25000"/>
                          </a:schemeClr>
                        </a:solidFill>
                        <a:latin typeface="Times New Roman" panose="02020603050405020304" pitchFamily="18" charset="0"/>
                        <a:cs typeface="Times New Roman" panose="02020603050405020304" pitchFamily="18" charset="0"/>
                      </a:endParaRPr>
                    </a:p>
                  </a:txBody>
                  <a:tcPr marL="121924" marR="121924" marT="45718" marB="45718"/>
                </a:tc>
                <a:tc>
                  <a:txBody>
                    <a:bodyPr/>
                    <a:lstStyle/>
                    <a:p>
                      <a:pPr algn="ctr"/>
                      <a:r>
                        <a:rPr lang="uk-UA" sz="1800" dirty="0">
                          <a:solidFill>
                            <a:schemeClr val="accent5">
                              <a:lumMod val="25000"/>
                            </a:schemeClr>
                          </a:solidFill>
                        </a:rPr>
                        <a:t>Відповідальний:</a:t>
                      </a:r>
                      <a:endParaRPr lang="ru-RU" sz="1800" dirty="0">
                        <a:solidFill>
                          <a:schemeClr val="accent5">
                            <a:lumMod val="25000"/>
                          </a:schemeClr>
                        </a:solidFill>
                        <a:latin typeface="Times New Roman" panose="02020603050405020304" pitchFamily="18" charset="0"/>
                        <a:cs typeface="Times New Roman" panose="02020603050405020304" pitchFamily="18" charset="0"/>
                      </a:endParaRPr>
                    </a:p>
                  </a:txBody>
                  <a:tcPr marL="121924" marR="121924" marT="45718" marB="45718"/>
                </a:tc>
              </a:tr>
              <a:tr h="320038">
                <a:tc>
                  <a:txBody>
                    <a:bodyPr/>
                    <a:lstStyle/>
                    <a:p>
                      <a:r>
                        <a:rPr lang="uk-UA" sz="1800" dirty="0">
                          <a:solidFill>
                            <a:schemeClr val="accent5">
                              <a:lumMod val="25000"/>
                            </a:schemeClr>
                          </a:solidFill>
                        </a:rPr>
                        <a:t>Видання наказу про запровадження педагогічної </a:t>
                      </a:r>
                      <a:r>
                        <a:rPr lang="uk-UA" sz="1800" dirty="0" smtClean="0">
                          <a:solidFill>
                            <a:schemeClr val="accent5">
                              <a:lumMod val="25000"/>
                            </a:schemeClr>
                          </a:solidFill>
                        </a:rPr>
                        <a:t>інтернатури</a:t>
                      </a:r>
                    </a:p>
                  </a:txBody>
                  <a:tcPr marL="121924" marR="121924" marT="45718" marB="45718">
                    <a:lnB w="12700" cap="flat" cmpd="sng" algn="ctr">
                      <a:solidFill>
                        <a:schemeClr val="tx1"/>
                      </a:solidFill>
                      <a:prstDash val="solid"/>
                      <a:round/>
                      <a:headEnd type="none" w="med" len="med"/>
                      <a:tailEnd type="none" w="med" len="med"/>
                    </a:lnB>
                  </a:tcPr>
                </a:tc>
                <a:tc>
                  <a:txBody>
                    <a:bodyPr/>
                    <a:lstStyle/>
                    <a:p>
                      <a:r>
                        <a:rPr lang="uk-UA" sz="1800" dirty="0">
                          <a:solidFill>
                            <a:schemeClr val="accent5">
                              <a:lumMod val="25000"/>
                            </a:schemeClr>
                          </a:solidFill>
                        </a:rPr>
                        <a:t>Керівник закладу освіти</a:t>
                      </a:r>
                      <a:endParaRPr lang="ru-RU" sz="1800" dirty="0">
                        <a:solidFill>
                          <a:schemeClr val="accent5">
                            <a:lumMod val="25000"/>
                          </a:schemeClr>
                        </a:solidFill>
                        <a:latin typeface="Times New Roman" panose="02020603050405020304" pitchFamily="18" charset="0"/>
                        <a:cs typeface="Times New Roman" panose="02020603050405020304" pitchFamily="18" charset="0"/>
                      </a:endParaRPr>
                    </a:p>
                  </a:txBody>
                  <a:tcPr marL="121924" marR="121924" marT="45718" marB="45718">
                    <a:lnB w="12700" cap="flat" cmpd="sng" algn="ctr">
                      <a:solidFill>
                        <a:schemeClr val="tx1"/>
                      </a:solidFill>
                      <a:prstDash val="solid"/>
                      <a:round/>
                      <a:headEnd type="none" w="med" len="med"/>
                      <a:tailEnd type="none" w="med" len="med"/>
                    </a:lnB>
                  </a:tcPr>
                </a:tc>
              </a:tr>
              <a:tr h="320038">
                <a:tc>
                  <a:txBody>
                    <a:bodyPr/>
                    <a:lstStyle/>
                    <a:p>
                      <a:r>
                        <a:rPr kumimoji="0" lang="ru-RU" sz="1800" b="0" i="0" u="none" strike="noStrike" kern="0" cap="none" spc="0" normalizeH="0" baseline="0" noProof="0" dirty="0" err="1" smtClean="0">
                          <a:ln>
                            <a:noFill/>
                          </a:ln>
                          <a:solidFill>
                            <a:schemeClr val="accent5">
                              <a:lumMod val="25000"/>
                            </a:schemeClr>
                          </a:solidFill>
                          <a:effectLst/>
                          <a:uLnTx/>
                          <a:uFillTx/>
                          <a:latin typeface="+mn-lt"/>
                          <a:cs typeface="Arial"/>
                          <a:sym typeface="Arial"/>
                        </a:rPr>
                        <a:t>Діагностування</a:t>
                      </a:r>
                      <a:r>
                        <a:rPr kumimoji="0" lang="ru-RU" sz="1800" b="0" i="0" u="none" strike="noStrike" kern="0" cap="none" spc="0" normalizeH="0" baseline="0" noProof="0" dirty="0" smtClean="0">
                          <a:ln>
                            <a:noFill/>
                          </a:ln>
                          <a:solidFill>
                            <a:schemeClr val="accent5">
                              <a:lumMod val="25000"/>
                            </a:schemeClr>
                          </a:solidFill>
                          <a:effectLst/>
                          <a:uLnTx/>
                          <a:uFillTx/>
                          <a:latin typeface="+mn-lt"/>
                          <a:cs typeface="Arial"/>
                          <a:sym typeface="Arial"/>
                        </a:rPr>
                        <a:t> </a:t>
                      </a:r>
                      <a:r>
                        <a:rPr kumimoji="0" lang="ru-RU" sz="1800" b="0" i="0" u="none" strike="noStrike" kern="0" cap="none" spc="0" normalizeH="0" baseline="0" noProof="0" dirty="0" err="1" smtClean="0">
                          <a:ln>
                            <a:noFill/>
                          </a:ln>
                          <a:solidFill>
                            <a:schemeClr val="accent5">
                              <a:lumMod val="25000"/>
                            </a:schemeClr>
                          </a:solidFill>
                          <a:effectLst/>
                          <a:uLnTx/>
                          <a:uFillTx/>
                          <a:latin typeface="+mn-lt"/>
                          <a:cs typeface="Arial"/>
                          <a:sym typeface="Arial"/>
                        </a:rPr>
                        <a:t>рівня</a:t>
                      </a:r>
                      <a:r>
                        <a:rPr kumimoji="0" lang="ru-RU" sz="1800" b="0" i="0" u="none" strike="noStrike" kern="0" cap="none" spc="0" normalizeH="0" baseline="0" noProof="0" dirty="0" smtClean="0">
                          <a:ln>
                            <a:noFill/>
                          </a:ln>
                          <a:solidFill>
                            <a:schemeClr val="accent5">
                              <a:lumMod val="25000"/>
                            </a:schemeClr>
                          </a:solidFill>
                          <a:effectLst/>
                          <a:uLnTx/>
                          <a:uFillTx/>
                          <a:latin typeface="+mn-lt"/>
                          <a:cs typeface="Arial"/>
                          <a:sym typeface="Arial"/>
                        </a:rPr>
                        <a:t> </a:t>
                      </a:r>
                      <a:r>
                        <a:rPr kumimoji="0" lang="ru-RU" sz="1800" b="0" i="0" u="none" strike="noStrike" kern="0" cap="none" spc="0" normalizeH="0" baseline="0" noProof="0" dirty="0" err="1" smtClean="0">
                          <a:ln>
                            <a:noFill/>
                          </a:ln>
                          <a:solidFill>
                            <a:schemeClr val="accent5">
                              <a:lumMod val="25000"/>
                            </a:schemeClr>
                          </a:solidFill>
                          <a:effectLst/>
                          <a:uLnTx/>
                          <a:uFillTx/>
                          <a:latin typeface="+mn-lt"/>
                          <a:cs typeface="Arial"/>
                          <a:sym typeface="Arial"/>
                        </a:rPr>
                        <a:t>сформованості</a:t>
                      </a:r>
                      <a:r>
                        <a:rPr kumimoji="0" lang="ru-RU" sz="1800" b="0" i="0" u="none" strike="noStrike" kern="0" cap="none" spc="0" normalizeH="0" baseline="0" noProof="0" dirty="0" smtClean="0">
                          <a:ln>
                            <a:noFill/>
                          </a:ln>
                          <a:solidFill>
                            <a:schemeClr val="accent5">
                              <a:lumMod val="25000"/>
                            </a:schemeClr>
                          </a:solidFill>
                          <a:effectLst/>
                          <a:uLnTx/>
                          <a:uFillTx/>
                          <a:latin typeface="+mn-lt"/>
                          <a:cs typeface="Arial"/>
                          <a:sym typeface="Arial"/>
                        </a:rPr>
                        <a:t> </a:t>
                      </a:r>
                      <a:r>
                        <a:rPr kumimoji="0" lang="ru-RU" sz="1800" b="0" i="0" u="none" strike="noStrike" kern="0" cap="none" spc="0" normalizeH="0" baseline="0" noProof="0" dirty="0" err="1" smtClean="0">
                          <a:ln>
                            <a:noFill/>
                          </a:ln>
                          <a:solidFill>
                            <a:schemeClr val="accent5">
                              <a:lumMod val="25000"/>
                            </a:schemeClr>
                          </a:solidFill>
                          <a:effectLst/>
                          <a:uLnTx/>
                          <a:uFillTx/>
                          <a:latin typeface="+mn-lt"/>
                          <a:cs typeface="Arial"/>
                          <a:sym typeface="Arial"/>
                        </a:rPr>
                        <a:t>загальних</a:t>
                      </a:r>
                      <a:r>
                        <a:rPr kumimoji="0" lang="ru-RU" sz="1800" b="0" i="0" u="none" strike="noStrike" kern="0" cap="none" spc="0" normalizeH="0" baseline="0" noProof="0" dirty="0" smtClean="0">
                          <a:ln>
                            <a:noFill/>
                          </a:ln>
                          <a:solidFill>
                            <a:schemeClr val="accent5">
                              <a:lumMod val="25000"/>
                            </a:schemeClr>
                          </a:solidFill>
                          <a:effectLst/>
                          <a:uLnTx/>
                          <a:uFillTx/>
                          <a:latin typeface="+mn-lt"/>
                          <a:cs typeface="Arial"/>
                          <a:sym typeface="Arial"/>
                        </a:rPr>
                        <a:t> і </a:t>
                      </a:r>
                      <a:r>
                        <a:rPr kumimoji="0" lang="ru-RU" sz="1800" b="0" i="0" u="none" strike="noStrike" kern="0" cap="none" spc="0" normalizeH="0" baseline="0" noProof="0" dirty="0" err="1" smtClean="0">
                          <a:ln>
                            <a:noFill/>
                          </a:ln>
                          <a:solidFill>
                            <a:schemeClr val="accent5">
                              <a:lumMod val="25000"/>
                            </a:schemeClr>
                          </a:solidFill>
                          <a:effectLst/>
                          <a:uLnTx/>
                          <a:uFillTx/>
                          <a:latin typeface="+mn-lt"/>
                          <a:cs typeface="Arial"/>
                          <a:sym typeface="Arial"/>
                        </a:rPr>
                        <a:t>професійних</a:t>
                      </a:r>
                      <a:r>
                        <a:rPr kumimoji="0" lang="ru-RU" sz="1800" b="0" i="0" u="none" strike="noStrike" kern="0" cap="none" spc="0" normalizeH="0" baseline="0" noProof="0" dirty="0" smtClean="0">
                          <a:ln>
                            <a:noFill/>
                          </a:ln>
                          <a:solidFill>
                            <a:schemeClr val="accent5">
                              <a:lumMod val="25000"/>
                            </a:schemeClr>
                          </a:solidFill>
                          <a:effectLst/>
                          <a:uLnTx/>
                          <a:uFillTx/>
                          <a:latin typeface="+mn-lt"/>
                          <a:cs typeface="Arial"/>
                          <a:sym typeface="Arial"/>
                        </a:rPr>
                        <a:t> </a:t>
                      </a:r>
                      <a:r>
                        <a:rPr kumimoji="0" lang="ru-RU" sz="1800" b="0" i="0" u="none" strike="noStrike" kern="0" cap="none" spc="0" normalizeH="0" baseline="0" noProof="0" dirty="0" smtClean="0">
                          <a:ln>
                            <a:noFill/>
                          </a:ln>
                          <a:solidFill>
                            <a:schemeClr val="accent5">
                              <a:lumMod val="25000"/>
                            </a:schemeClr>
                          </a:solidFill>
                          <a:effectLst/>
                          <a:uLnTx/>
                          <a:uFillTx/>
                          <a:latin typeface="+mn-lt"/>
                          <a:cs typeface="Arial"/>
                          <a:sym typeface="Arial"/>
                        </a:rPr>
                        <a:t>компетентностей </a:t>
                      </a:r>
                      <a:r>
                        <a:rPr kumimoji="0" lang="ru-RU" sz="1800" b="0" i="0" u="none" strike="noStrike" kern="0" cap="none" spc="0" normalizeH="0" baseline="0" noProof="0" dirty="0" err="1" smtClean="0">
                          <a:ln>
                            <a:noFill/>
                          </a:ln>
                          <a:solidFill>
                            <a:schemeClr val="accent5">
                              <a:lumMod val="25000"/>
                            </a:schemeClr>
                          </a:solidFill>
                          <a:effectLst/>
                          <a:uLnTx/>
                          <a:uFillTx/>
                          <a:latin typeface="+mn-lt"/>
                          <a:cs typeface="Arial"/>
                          <a:sym typeface="Arial"/>
                        </a:rPr>
                        <a:t>інтерна</a:t>
                      </a:r>
                      <a:endParaRPr lang="uk-UA" sz="1800" dirty="0">
                        <a:solidFill>
                          <a:schemeClr val="accent5">
                            <a:lumMod val="25000"/>
                          </a:schemeClr>
                        </a:solidFill>
                        <a:latin typeface="Times New Roman" panose="02020603050405020304" pitchFamily="18" charset="0"/>
                        <a:cs typeface="Times New Roman" panose="02020603050405020304" pitchFamily="18" charset="0"/>
                      </a:endParaRPr>
                    </a:p>
                  </a:txBody>
                  <a:tcPr marL="121924" marR="121924" marT="45718" marB="45718">
                    <a:lnT w="12700" cap="flat" cmpd="sng" algn="ctr">
                      <a:solidFill>
                        <a:schemeClr val="tx1"/>
                      </a:solidFill>
                      <a:prstDash val="solid"/>
                      <a:round/>
                      <a:headEnd type="none" w="med" len="med"/>
                      <a:tailEnd type="none" w="med" len="med"/>
                    </a:lnT>
                  </a:tcPr>
                </a:tc>
                <a:tc>
                  <a:txBody>
                    <a:bodyPr/>
                    <a:lstStyle/>
                    <a:p>
                      <a:r>
                        <a:rPr lang="uk-UA" sz="1800" dirty="0" smtClean="0">
                          <a:solidFill>
                            <a:schemeClr val="accent5">
                              <a:lumMod val="25000"/>
                            </a:schemeClr>
                          </a:solidFill>
                          <a:latin typeface="Times New Roman" panose="02020603050405020304" pitchFamily="18" charset="0"/>
                          <a:cs typeface="Times New Roman" panose="02020603050405020304" pitchFamily="18" charset="0"/>
                        </a:rPr>
                        <a:t>Керівник, педагог-наставник</a:t>
                      </a:r>
                      <a:endParaRPr lang="ru-RU" sz="1800" dirty="0">
                        <a:solidFill>
                          <a:schemeClr val="accent5">
                            <a:lumMod val="25000"/>
                          </a:schemeClr>
                        </a:solidFill>
                        <a:latin typeface="Times New Roman" panose="02020603050405020304" pitchFamily="18" charset="0"/>
                        <a:cs typeface="Times New Roman" panose="02020603050405020304" pitchFamily="18" charset="0"/>
                      </a:endParaRPr>
                    </a:p>
                  </a:txBody>
                  <a:tcPr marL="121924" marR="121924" marT="45718" marB="45718">
                    <a:lnT w="12700" cap="flat" cmpd="sng" algn="ctr">
                      <a:solidFill>
                        <a:schemeClr val="tx1"/>
                      </a:solidFill>
                      <a:prstDash val="solid"/>
                      <a:round/>
                      <a:headEnd type="none" w="med" len="med"/>
                      <a:tailEnd type="none" w="med" len="med"/>
                    </a:lnT>
                  </a:tcPr>
                </a:tc>
              </a:tr>
              <a:tr h="398055">
                <a:tc>
                  <a:txBody>
                    <a:bodyPr/>
                    <a:lstStyle/>
                    <a:p>
                      <a:r>
                        <a:rPr lang="uk-UA" sz="1800" dirty="0" smtClean="0">
                          <a:solidFill>
                            <a:schemeClr val="accent5">
                              <a:lumMod val="25000"/>
                            </a:schemeClr>
                          </a:solidFill>
                        </a:rPr>
                        <a:t>Розроблення та затвердження </a:t>
                      </a:r>
                      <a:r>
                        <a:rPr lang="uk-UA" sz="1800" dirty="0">
                          <a:solidFill>
                            <a:schemeClr val="accent5">
                              <a:lumMod val="25000"/>
                            </a:schemeClr>
                          </a:solidFill>
                        </a:rPr>
                        <a:t>програми педагогічної </a:t>
                      </a:r>
                      <a:r>
                        <a:rPr lang="uk-UA" sz="1800" dirty="0" smtClean="0">
                          <a:solidFill>
                            <a:schemeClr val="accent5">
                              <a:lumMod val="25000"/>
                            </a:schemeClr>
                          </a:solidFill>
                        </a:rPr>
                        <a:t>інтернатури</a:t>
                      </a:r>
                      <a:endParaRPr lang="uk-UA" sz="1800" dirty="0">
                        <a:solidFill>
                          <a:schemeClr val="accent5">
                            <a:lumMod val="25000"/>
                          </a:schemeClr>
                        </a:solidFill>
                      </a:endParaRPr>
                    </a:p>
                  </a:txBody>
                  <a:tcPr marL="121924" marR="121924" marT="45718" marB="457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0" cap="none" spc="0" normalizeH="0" baseline="0" noProof="0" dirty="0" smtClean="0">
                          <a:ln>
                            <a:noFill/>
                          </a:ln>
                          <a:solidFill>
                            <a:srgbClr val="BDE0FE">
                              <a:lumMod val="25000"/>
                            </a:srgbClr>
                          </a:solidFill>
                          <a:effectLst/>
                          <a:uLnTx/>
                          <a:uFillTx/>
                          <a:latin typeface="+mn-lt"/>
                          <a:ea typeface="+mn-ea"/>
                          <a:cs typeface="+mn-cs"/>
                          <a:sym typeface="Arial"/>
                        </a:rPr>
                        <a:t>Педагог-наставник, інтерн</a:t>
                      </a:r>
                      <a:endParaRPr kumimoji="0" lang="ru-RU" sz="1800" b="0" i="0" u="none" strike="noStrike" kern="0" cap="none" spc="0" normalizeH="0" baseline="0" noProof="0" dirty="0" smtClean="0">
                        <a:ln>
                          <a:noFill/>
                        </a:ln>
                        <a:solidFill>
                          <a:srgbClr val="BDE0FE">
                            <a:lumMod val="25000"/>
                          </a:srgbClr>
                        </a:solidFill>
                        <a:effectLst/>
                        <a:uLnTx/>
                        <a:uFillTx/>
                        <a:latin typeface="+mn-lt"/>
                        <a:ea typeface="+mn-ea"/>
                        <a:cs typeface="+mn-cs"/>
                        <a:sym typeface="Arial"/>
                      </a:endParaRPr>
                    </a:p>
                    <a:p>
                      <a:r>
                        <a:rPr lang="uk-UA" sz="1800" dirty="0" smtClean="0">
                          <a:solidFill>
                            <a:schemeClr val="accent5">
                              <a:lumMod val="25000"/>
                            </a:schemeClr>
                          </a:solidFill>
                        </a:rPr>
                        <a:t>Керівник</a:t>
                      </a:r>
                      <a:r>
                        <a:rPr lang="uk-UA" sz="1800" baseline="0" dirty="0" smtClean="0">
                          <a:solidFill>
                            <a:schemeClr val="accent5">
                              <a:lumMod val="25000"/>
                            </a:schemeClr>
                          </a:solidFill>
                        </a:rPr>
                        <a:t> </a:t>
                      </a:r>
                      <a:r>
                        <a:rPr lang="uk-UA" sz="1800" baseline="0" dirty="0">
                          <a:solidFill>
                            <a:schemeClr val="accent5">
                              <a:lumMod val="25000"/>
                            </a:schemeClr>
                          </a:solidFill>
                        </a:rPr>
                        <a:t>закладу освіти</a:t>
                      </a:r>
                      <a:endParaRPr lang="ru-RU" sz="1800" dirty="0">
                        <a:solidFill>
                          <a:schemeClr val="accent5">
                            <a:lumMod val="25000"/>
                          </a:schemeClr>
                        </a:solidFill>
                        <a:latin typeface="Times New Roman" panose="02020603050405020304" pitchFamily="18" charset="0"/>
                        <a:cs typeface="Times New Roman" panose="02020603050405020304" pitchFamily="18" charset="0"/>
                      </a:endParaRPr>
                    </a:p>
                  </a:txBody>
                  <a:tcPr marL="121924" marR="121924" marT="45718" marB="45718"/>
                </a:tc>
              </a:tr>
              <a:tr h="394639">
                <a:tc>
                  <a:txBody>
                    <a:bodyPr/>
                    <a:lstStyle/>
                    <a:p>
                      <a:r>
                        <a:rPr lang="uk-UA" sz="1800" dirty="0">
                          <a:solidFill>
                            <a:schemeClr val="accent5">
                              <a:lumMod val="25000"/>
                            </a:schemeClr>
                          </a:solidFill>
                        </a:rPr>
                        <a:t>Створення умов для проходження </a:t>
                      </a:r>
                      <a:r>
                        <a:rPr lang="uk-UA" sz="1800" dirty="0" smtClean="0">
                          <a:solidFill>
                            <a:schemeClr val="accent5">
                              <a:lumMod val="25000"/>
                            </a:schemeClr>
                          </a:solidFill>
                        </a:rPr>
                        <a:t>інтернатури</a:t>
                      </a:r>
                      <a:endParaRPr lang="uk-UA" sz="1800" dirty="0">
                        <a:solidFill>
                          <a:schemeClr val="accent5">
                            <a:lumMod val="25000"/>
                          </a:schemeClr>
                        </a:solidFill>
                      </a:endParaRPr>
                    </a:p>
                  </a:txBody>
                  <a:tcPr marL="121924" marR="121924" marT="45718" marB="45718"/>
                </a:tc>
                <a:tc>
                  <a:txBody>
                    <a:bodyPr/>
                    <a:lstStyle/>
                    <a:p>
                      <a:r>
                        <a:rPr lang="uk-UA" sz="1800" dirty="0">
                          <a:solidFill>
                            <a:schemeClr val="accent5">
                              <a:lumMod val="25000"/>
                            </a:schemeClr>
                          </a:solidFill>
                        </a:rPr>
                        <a:t>Керівник</a:t>
                      </a:r>
                      <a:r>
                        <a:rPr lang="uk-UA" sz="1800" baseline="0" dirty="0">
                          <a:solidFill>
                            <a:schemeClr val="accent5">
                              <a:lumMod val="25000"/>
                            </a:schemeClr>
                          </a:solidFill>
                        </a:rPr>
                        <a:t> закладу освіти</a:t>
                      </a:r>
                      <a:endParaRPr lang="ru-RU" sz="1800" dirty="0">
                        <a:solidFill>
                          <a:schemeClr val="accent5">
                            <a:lumMod val="25000"/>
                          </a:schemeClr>
                        </a:solidFill>
                        <a:latin typeface="Times New Roman" panose="02020603050405020304" pitchFamily="18" charset="0"/>
                        <a:cs typeface="Times New Roman" panose="02020603050405020304" pitchFamily="18" charset="0"/>
                      </a:endParaRPr>
                    </a:p>
                  </a:txBody>
                  <a:tcPr marL="121924" marR="121924" marT="45718" marB="45718"/>
                </a:tc>
              </a:tr>
              <a:tr h="409074">
                <a:tc>
                  <a:txBody>
                    <a:bodyPr/>
                    <a:lstStyle/>
                    <a:p>
                      <a:r>
                        <a:rPr lang="uk-UA" sz="1800" dirty="0">
                          <a:solidFill>
                            <a:schemeClr val="accent5">
                              <a:lumMod val="25000"/>
                            </a:schemeClr>
                          </a:solidFill>
                        </a:rPr>
                        <a:t>Ознайомлення інтерна з діяльністю закладу </a:t>
                      </a:r>
                      <a:r>
                        <a:rPr lang="uk-UA" sz="1800" dirty="0" smtClean="0">
                          <a:solidFill>
                            <a:schemeClr val="accent5">
                              <a:lumMod val="25000"/>
                            </a:schemeClr>
                          </a:solidFill>
                        </a:rPr>
                        <a:t>освіти</a:t>
                      </a:r>
                      <a:endParaRPr lang="uk-UA" sz="1800" dirty="0">
                        <a:solidFill>
                          <a:schemeClr val="accent5">
                            <a:lumMod val="25000"/>
                          </a:schemeClr>
                        </a:solidFill>
                      </a:endParaRPr>
                    </a:p>
                  </a:txBody>
                  <a:tcPr marL="121924" marR="121924"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dirty="0">
                          <a:solidFill>
                            <a:schemeClr val="accent5">
                              <a:lumMod val="25000"/>
                            </a:schemeClr>
                          </a:solidFill>
                        </a:rPr>
                        <a:t>Керівник</a:t>
                      </a:r>
                      <a:r>
                        <a:rPr lang="uk-UA" sz="1800" baseline="0" dirty="0">
                          <a:solidFill>
                            <a:schemeClr val="accent5">
                              <a:lumMod val="25000"/>
                            </a:schemeClr>
                          </a:solidFill>
                        </a:rPr>
                        <a:t> закладу освіти</a:t>
                      </a:r>
                      <a:endParaRPr lang="ru-RU" sz="1800" dirty="0">
                        <a:solidFill>
                          <a:schemeClr val="accent5">
                            <a:lumMod val="25000"/>
                          </a:schemeClr>
                        </a:solidFill>
                        <a:latin typeface="Times New Roman" panose="02020603050405020304" pitchFamily="18" charset="0"/>
                        <a:cs typeface="Times New Roman" panose="02020603050405020304" pitchFamily="18" charset="0"/>
                      </a:endParaRPr>
                    </a:p>
                  </a:txBody>
                  <a:tcPr marL="121924" marR="121924" marT="45718" marB="45718"/>
                </a:tc>
              </a:tr>
              <a:tr h="376990">
                <a:tc>
                  <a:txBody>
                    <a:bodyPr/>
                    <a:lstStyle/>
                    <a:p>
                      <a:r>
                        <a:rPr lang="uk-UA" sz="1800" dirty="0">
                          <a:solidFill>
                            <a:schemeClr val="accent5">
                              <a:lumMod val="25000"/>
                            </a:schemeClr>
                          </a:solidFill>
                        </a:rPr>
                        <a:t>Координація діяльності інтерна</a:t>
                      </a:r>
                      <a:r>
                        <a:rPr lang="uk-UA" sz="1800" baseline="0" dirty="0">
                          <a:solidFill>
                            <a:schemeClr val="accent5">
                              <a:lumMod val="25000"/>
                            </a:schemeClr>
                          </a:solidFill>
                        </a:rPr>
                        <a:t>, </a:t>
                      </a:r>
                      <a:r>
                        <a:rPr lang="uk-UA" sz="1800" dirty="0" smtClean="0">
                          <a:solidFill>
                            <a:schemeClr val="accent5">
                              <a:lumMod val="25000"/>
                            </a:schemeClr>
                          </a:solidFill>
                        </a:rPr>
                        <a:t>педагога-наставника</a:t>
                      </a:r>
                      <a:endParaRPr lang="uk-UA" sz="1800" dirty="0">
                        <a:solidFill>
                          <a:schemeClr val="accent5">
                            <a:lumMod val="25000"/>
                          </a:schemeClr>
                        </a:solidFill>
                      </a:endParaRPr>
                    </a:p>
                  </a:txBody>
                  <a:tcPr marL="121924" marR="121924"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dirty="0">
                          <a:solidFill>
                            <a:schemeClr val="accent5">
                              <a:lumMod val="25000"/>
                            </a:schemeClr>
                          </a:solidFill>
                        </a:rPr>
                        <a:t>Керівник</a:t>
                      </a:r>
                      <a:r>
                        <a:rPr lang="uk-UA" sz="1800" baseline="0" dirty="0">
                          <a:solidFill>
                            <a:schemeClr val="accent5">
                              <a:lumMod val="25000"/>
                            </a:schemeClr>
                          </a:solidFill>
                        </a:rPr>
                        <a:t> закладу освіти</a:t>
                      </a:r>
                      <a:endParaRPr lang="ru-RU" sz="1800" dirty="0">
                        <a:solidFill>
                          <a:schemeClr val="accent5">
                            <a:lumMod val="25000"/>
                          </a:schemeClr>
                        </a:solidFill>
                        <a:latin typeface="Times New Roman" panose="02020603050405020304" pitchFamily="18" charset="0"/>
                        <a:cs typeface="Times New Roman" panose="02020603050405020304" pitchFamily="18" charset="0"/>
                      </a:endParaRPr>
                    </a:p>
                  </a:txBody>
                  <a:tcPr marL="121924" marR="121924" marT="45718" marB="45718"/>
                </a:tc>
              </a:tr>
              <a:tr h="388129">
                <a:tc>
                  <a:txBody>
                    <a:bodyPr/>
                    <a:lstStyle/>
                    <a:p>
                      <a:r>
                        <a:rPr lang="uk-UA" sz="1800" dirty="0">
                          <a:solidFill>
                            <a:schemeClr val="accent5">
                              <a:lumMod val="25000"/>
                            </a:schemeClr>
                          </a:solidFill>
                        </a:rPr>
                        <a:t>Організація та здійснення заходів згідно програми</a:t>
                      </a:r>
                      <a:endParaRPr lang="ru-RU" sz="1800" dirty="0">
                        <a:solidFill>
                          <a:schemeClr val="accent5">
                            <a:lumMod val="25000"/>
                          </a:schemeClr>
                        </a:solidFill>
                        <a:latin typeface="Times New Roman" panose="02020603050405020304" pitchFamily="18" charset="0"/>
                        <a:cs typeface="Times New Roman" panose="02020603050405020304" pitchFamily="18" charset="0"/>
                      </a:endParaRPr>
                    </a:p>
                  </a:txBody>
                  <a:tcPr marL="121924" marR="121924" marT="45718" marB="45718"/>
                </a:tc>
                <a:tc>
                  <a:txBody>
                    <a:bodyPr/>
                    <a:lstStyle/>
                    <a:p>
                      <a:r>
                        <a:rPr lang="uk-UA" sz="1800" dirty="0">
                          <a:solidFill>
                            <a:schemeClr val="accent5">
                              <a:lumMod val="25000"/>
                            </a:schemeClr>
                          </a:solidFill>
                        </a:rPr>
                        <a:t>Педагог-наставник, інтерн</a:t>
                      </a:r>
                      <a:endParaRPr lang="ru-RU" sz="1800" dirty="0">
                        <a:solidFill>
                          <a:schemeClr val="accent5">
                            <a:lumMod val="25000"/>
                          </a:schemeClr>
                        </a:solidFill>
                        <a:latin typeface="Times New Roman" panose="02020603050405020304" pitchFamily="18" charset="0"/>
                        <a:cs typeface="Times New Roman" panose="02020603050405020304" pitchFamily="18" charset="0"/>
                      </a:endParaRPr>
                    </a:p>
                  </a:txBody>
                  <a:tcPr marL="121924" marR="121924" marT="45718" marB="45718"/>
                </a:tc>
              </a:tr>
              <a:tr h="397934">
                <a:tc>
                  <a:txBody>
                    <a:bodyPr/>
                    <a:lstStyle/>
                    <a:p>
                      <a:r>
                        <a:rPr lang="uk-UA" sz="1800" dirty="0">
                          <a:solidFill>
                            <a:schemeClr val="accent5">
                              <a:lumMod val="25000"/>
                            </a:schemeClr>
                          </a:solidFill>
                        </a:rPr>
                        <a:t>Здійснення наставницької підтримки інтерна </a:t>
                      </a:r>
                    </a:p>
                  </a:txBody>
                  <a:tcPr marL="121924" marR="121924" marT="45718" marB="45718"/>
                </a:tc>
                <a:tc>
                  <a:txBody>
                    <a:bodyPr/>
                    <a:lstStyle/>
                    <a:p>
                      <a:r>
                        <a:rPr lang="uk-UA" sz="1800" dirty="0">
                          <a:solidFill>
                            <a:schemeClr val="accent5">
                              <a:lumMod val="25000"/>
                            </a:schemeClr>
                          </a:solidFill>
                        </a:rPr>
                        <a:t>Педагог-наставник</a:t>
                      </a:r>
                      <a:endParaRPr lang="ru-RU" sz="1800" dirty="0">
                        <a:solidFill>
                          <a:schemeClr val="accent5">
                            <a:lumMod val="25000"/>
                          </a:schemeClr>
                        </a:solidFill>
                        <a:latin typeface="Times New Roman" panose="02020603050405020304" pitchFamily="18" charset="0"/>
                        <a:cs typeface="Times New Roman" panose="02020603050405020304" pitchFamily="18" charset="0"/>
                      </a:endParaRPr>
                    </a:p>
                  </a:txBody>
                  <a:tcPr marL="121924" marR="121924" marT="45718" marB="45718"/>
                </a:tc>
              </a:tr>
              <a:tr h="409073">
                <a:tc>
                  <a:txBody>
                    <a:bodyPr/>
                    <a:lstStyle/>
                    <a:p>
                      <a:r>
                        <a:rPr lang="uk-UA" sz="1800" dirty="0">
                          <a:solidFill>
                            <a:schemeClr val="accent5">
                              <a:lumMod val="25000"/>
                            </a:schemeClr>
                          </a:solidFill>
                        </a:rPr>
                        <a:t>Виявлення проблем та пошук шляхів їх </a:t>
                      </a:r>
                      <a:r>
                        <a:rPr lang="uk-UA" sz="1800" dirty="0" smtClean="0">
                          <a:solidFill>
                            <a:schemeClr val="accent5">
                              <a:lumMod val="25000"/>
                            </a:schemeClr>
                          </a:solidFill>
                        </a:rPr>
                        <a:t>вирішення</a:t>
                      </a:r>
                      <a:endParaRPr lang="uk-UA" sz="1800" dirty="0">
                        <a:solidFill>
                          <a:schemeClr val="accent5">
                            <a:lumMod val="25000"/>
                          </a:schemeClr>
                        </a:solidFill>
                      </a:endParaRPr>
                    </a:p>
                  </a:txBody>
                  <a:tcPr marL="121924" marR="121924" marT="45718" marB="45718"/>
                </a:tc>
                <a:tc>
                  <a:txBody>
                    <a:bodyPr/>
                    <a:lstStyle/>
                    <a:p>
                      <a:r>
                        <a:rPr lang="uk-UA" sz="1800" dirty="0">
                          <a:solidFill>
                            <a:schemeClr val="accent5">
                              <a:lumMod val="25000"/>
                            </a:schemeClr>
                          </a:solidFill>
                        </a:rPr>
                        <a:t>Педагог-наставник</a:t>
                      </a:r>
                      <a:endParaRPr lang="ru-RU" sz="1800" dirty="0">
                        <a:solidFill>
                          <a:schemeClr val="accent5">
                            <a:lumMod val="25000"/>
                          </a:schemeClr>
                        </a:solidFill>
                        <a:latin typeface="Times New Roman" panose="02020603050405020304" pitchFamily="18" charset="0"/>
                        <a:cs typeface="Times New Roman" panose="02020603050405020304" pitchFamily="18" charset="0"/>
                      </a:endParaRPr>
                    </a:p>
                  </a:txBody>
                  <a:tcPr marL="121924" marR="121924" marT="45718" marB="45718"/>
                </a:tc>
              </a:tr>
              <a:tr h="373776">
                <a:tc>
                  <a:txBody>
                    <a:bodyPr/>
                    <a:lstStyle/>
                    <a:p>
                      <a:r>
                        <a:rPr lang="uk-UA" sz="1800" dirty="0">
                          <a:solidFill>
                            <a:schemeClr val="accent5">
                              <a:lumMod val="25000"/>
                            </a:schemeClr>
                          </a:solidFill>
                        </a:rPr>
                        <a:t>Звіт про інтернатуру на педагогічній </a:t>
                      </a:r>
                      <a:r>
                        <a:rPr lang="uk-UA" sz="1800" dirty="0" smtClean="0">
                          <a:solidFill>
                            <a:schemeClr val="accent5">
                              <a:lumMod val="25000"/>
                            </a:schemeClr>
                          </a:solidFill>
                        </a:rPr>
                        <a:t>раді </a:t>
                      </a:r>
                      <a:endParaRPr lang="ru-RU" sz="1800" dirty="0">
                        <a:solidFill>
                          <a:schemeClr val="accent5">
                            <a:lumMod val="25000"/>
                          </a:schemeClr>
                        </a:solidFill>
                        <a:latin typeface="Times New Roman" panose="02020603050405020304" pitchFamily="18" charset="0"/>
                        <a:cs typeface="Times New Roman" panose="02020603050405020304" pitchFamily="18" charset="0"/>
                      </a:endParaRPr>
                    </a:p>
                  </a:txBody>
                  <a:tcPr marL="121924" marR="121924"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dirty="0">
                          <a:solidFill>
                            <a:schemeClr val="accent5">
                              <a:lumMod val="25000"/>
                            </a:schemeClr>
                          </a:solidFill>
                        </a:rPr>
                        <a:t>Педагог-наставник, </a:t>
                      </a:r>
                      <a:r>
                        <a:rPr lang="uk-UA" sz="1800" dirty="0" smtClean="0">
                          <a:solidFill>
                            <a:schemeClr val="accent5">
                              <a:lumMod val="25000"/>
                            </a:schemeClr>
                          </a:solidFill>
                        </a:rPr>
                        <a:t>інтерн</a:t>
                      </a:r>
                      <a:endParaRPr lang="ru-RU" sz="1800" dirty="0">
                        <a:solidFill>
                          <a:schemeClr val="accent5">
                            <a:lumMod val="25000"/>
                          </a:schemeClr>
                        </a:solidFill>
                      </a:endParaRPr>
                    </a:p>
                  </a:txBody>
                  <a:tcPr marL="121924" marR="121924" marT="45718" marB="45718"/>
                </a:tc>
              </a:tr>
            </a:tbl>
          </a:graphicData>
        </a:graphic>
      </p:graphicFrame>
    </p:spTree>
    <p:extLst>
      <p:ext uri="{BB962C8B-B14F-4D97-AF65-F5344CB8AC3E}">
        <p14:creationId xmlns:p14="http://schemas.microsoft.com/office/powerpoint/2010/main" val="4141788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382750" y="658098"/>
            <a:ext cx="8479211" cy="1660172"/>
          </a:xfrm>
          <a:prstGeom prst="rect">
            <a:avLst/>
          </a:prstGeom>
        </p:spPr>
        <p:txBody>
          <a:bodyPr lIns="91438" tIns="45719" rIns="91438" bIns="45719">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3200" b="1" dirty="0">
                <a:solidFill>
                  <a:schemeClr val="accent6">
                    <a:lumMod val="75000"/>
                  </a:schemeClr>
                </a:solidFill>
                <a:latin typeface="Arial" panose="020B0604020202020204" pitchFamily="34" charset="0"/>
                <a:cs typeface="Arial" panose="020B0604020202020204" pitchFamily="34" charset="0"/>
              </a:rPr>
              <a:t>Комунальна установа «Центр професійного розвитку педагогічних працівників Вінницької міської ради</a:t>
            </a:r>
          </a:p>
          <a:p>
            <a:pPr algn="ctr"/>
            <a:r>
              <a:rPr lang="uk-UA" sz="3200" b="1" dirty="0">
                <a:solidFill>
                  <a:schemeClr val="accent6">
                    <a:lumMod val="75000"/>
                  </a:schemeClr>
                </a:solidFill>
                <a:latin typeface="Arial" panose="020B0604020202020204" pitchFamily="34" charset="0"/>
                <a:cs typeface="Arial" panose="020B0604020202020204" pitchFamily="34" charset="0"/>
              </a:rPr>
              <a:t>або КУ №ЦПРПП ВМР»</a:t>
            </a:r>
          </a:p>
        </p:txBody>
      </p:sp>
      <p:sp>
        <p:nvSpPr>
          <p:cNvPr id="6" name="Прямоугольник 5"/>
          <p:cNvSpPr/>
          <p:nvPr/>
        </p:nvSpPr>
        <p:spPr>
          <a:xfrm>
            <a:off x="1394827" y="3796996"/>
            <a:ext cx="3570204" cy="461663"/>
          </a:xfrm>
          <a:prstGeom prst="rect">
            <a:avLst/>
          </a:prstGeom>
        </p:spPr>
        <p:txBody>
          <a:bodyPr wrap="none" lIns="91438" tIns="45719" rIns="91438" bIns="45719">
            <a:spAutoFit/>
          </a:bodyPr>
          <a:lstStyle/>
          <a:p>
            <a:r>
              <a:rPr lang="en-US" sz="2400" dirty="0">
                <a:solidFill>
                  <a:srgbClr val="0070C0"/>
                </a:solidFill>
                <a:hlinkClick r:id="rId2"/>
              </a:rPr>
              <a:t>https://cprvmr.edu.vn.ua/</a:t>
            </a:r>
            <a:endParaRPr lang="uk-UA" sz="2400" dirty="0">
              <a:solidFill>
                <a:srgbClr val="0070C0"/>
              </a:solidFill>
            </a:endParaRPr>
          </a:p>
        </p:txBody>
      </p:sp>
      <p:pic>
        <p:nvPicPr>
          <p:cNvPr id="7" name="Рисунок 6">
            <a:extLst>
              <a:ext uri="{FF2B5EF4-FFF2-40B4-BE49-F238E27FC236}">
                <a16:creationId xmlns="" xmlns:a16="http://schemas.microsoft.com/office/drawing/2014/main" id="{057E88D9-2F33-4175-8D76-7FD3BD448EC4}"/>
              </a:ext>
            </a:extLst>
          </p:cNvPr>
          <p:cNvPicPr>
            <a:picLocks noChangeAspect="1"/>
          </p:cNvPicPr>
          <p:nvPr/>
        </p:nvPicPr>
        <p:blipFill>
          <a:blip r:embed="rId3"/>
          <a:stretch>
            <a:fillRect/>
          </a:stretch>
        </p:blipFill>
        <p:spPr>
          <a:xfrm>
            <a:off x="0" y="32245"/>
            <a:ext cx="2807867" cy="2738251"/>
          </a:xfrm>
          <a:prstGeom prst="rect">
            <a:avLst/>
          </a:prstGeom>
        </p:spPr>
      </p:pic>
      <p:sp>
        <p:nvSpPr>
          <p:cNvPr id="8" name="TextBox 7"/>
          <p:cNvSpPr txBox="1"/>
          <p:nvPr/>
        </p:nvSpPr>
        <p:spPr>
          <a:xfrm>
            <a:off x="1333913" y="4923402"/>
            <a:ext cx="3692032" cy="830995"/>
          </a:xfrm>
          <a:prstGeom prst="rect">
            <a:avLst/>
          </a:prstGeom>
          <a:noFill/>
        </p:spPr>
        <p:txBody>
          <a:bodyPr wrap="none" lIns="91438" tIns="45719" rIns="91438" bIns="45719" rtlCol="0">
            <a:spAutoFit/>
          </a:bodyPr>
          <a:lstStyle/>
          <a:p>
            <a:pPr algn="ctr"/>
            <a:r>
              <a:rPr lang="uk-UA" sz="2400" b="1" dirty="0">
                <a:solidFill>
                  <a:schemeClr val="accent5">
                    <a:lumMod val="25000"/>
                  </a:schemeClr>
                </a:solidFill>
              </a:rPr>
              <a:t>Адреса Центру: </a:t>
            </a:r>
          </a:p>
          <a:p>
            <a:pPr algn="ctr"/>
            <a:r>
              <a:rPr lang="uk-UA" sz="2400" b="1" dirty="0">
                <a:solidFill>
                  <a:schemeClr val="accent5">
                    <a:lumMod val="25000"/>
                  </a:schemeClr>
                </a:solidFill>
              </a:rPr>
              <a:t>м. Вінниця вул. Мури 4</a:t>
            </a:r>
            <a:endParaRPr lang="ru-RU" sz="2400" b="1" dirty="0">
              <a:solidFill>
                <a:schemeClr val="accent5">
                  <a:lumMod val="25000"/>
                </a:schemeClr>
              </a:solidFill>
            </a:endParaRPr>
          </a:p>
        </p:txBody>
      </p:sp>
      <p:graphicFrame>
        <p:nvGraphicFramePr>
          <p:cNvPr id="9" name="Схема 8"/>
          <p:cNvGraphicFramePr/>
          <p:nvPr>
            <p:extLst>
              <p:ext uri="{D42A27DB-BD31-4B8C-83A1-F6EECF244321}">
                <p14:modId xmlns:p14="http://schemas.microsoft.com/office/powerpoint/2010/main" val="2833328670"/>
              </p:ext>
            </p:extLst>
          </p:nvPr>
        </p:nvGraphicFramePr>
        <p:xfrm>
          <a:off x="5025945" y="1992453"/>
          <a:ext cx="6433602" cy="42238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Прямоугольник 9"/>
          <p:cNvSpPr/>
          <p:nvPr/>
        </p:nvSpPr>
        <p:spPr>
          <a:xfrm>
            <a:off x="1092962" y="3268873"/>
            <a:ext cx="4572081" cy="461663"/>
          </a:xfrm>
          <a:prstGeom prst="rect">
            <a:avLst/>
          </a:prstGeom>
        </p:spPr>
        <p:txBody>
          <a:bodyPr wrap="none" lIns="91438" tIns="45719" rIns="91438" bIns="45719">
            <a:spAutoFit/>
          </a:bodyPr>
          <a:lstStyle/>
          <a:p>
            <a:pPr algn="ctr"/>
            <a:r>
              <a:rPr lang="uk-UA" sz="2400" b="1" dirty="0">
                <a:solidFill>
                  <a:schemeClr val="accent5">
                    <a:lumMod val="25000"/>
                  </a:schemeClr>
                </a:solidFill>
                <a:latin typeface="Arial" panose="020B0604020202020204" pitchFamily="34" charset="0"/>
                <a:cs typeface="Arial" panose="020B0604020202020204" pitchFamily="34" charset="0"/>
              </a:rPr>
              <a:t>Сайт Центру за посиланням:</a:t>
            </a:r>
            <a:endParaRPr lang="uk-UA" sz="2400" dirty="0">
              <a:solidFill>
                <a:schemeClr val="accent5">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7864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5"/>
          <p:cNvSpPr/>
          <p:nvPr/>
        </p:nvSpPr>
        <p:spPr>
          <a:xfrm>
            <a:off x="1636650" y="1378391"/>
            <a:ext cx="3867088" cy="171031"/>
          </a:xfrm>
          <a:custGeom>
            <a:avLst/>
            <a:gdLst/>
            <a:ahLst/>
            <a:cxnLst/>
            <a:rect l="l" t="t" r="r" b="b"/>
            <a:pathLst>
              <a:path w="6667393" h="171031" extrusionOk="0">
                <a:moveTo>
                  <a:pt x="86024" y="2"/>
                </a:moveTo>
                <a:cubicBezTo>
                  <a:pt x="38811" y="-294"/>
                  <a:pt x="297" y="37678"/>
                  <a:pt x="2" y="84887"/>
                </a:cubicBezTo>
                <a:cubicBezTo>
                  <a:pt x="-298" y="132088"/>
                  <a:pt x="37799" y="170626"/>
                  <a:pt x="85012" y="170909"/>
                </a:cubicBezTo>
                <a:cubicBezTo>
                  <a:pt x="326434" y="170991"/>
                  <a:pt x="567824" y="171274"/>
                  <a:pt x="809246" y="170545"/>
                </a:cubicBezTo>
                <a:cubicBezTo>
                  <a:pt x="875478" y="170343"/>
                  <a:pt x="941754" y="170343"/>
                  <a:pt x="1007985" y="169897"/>
                </a:cubicBezTo>
                <a:cubicBezTo>
                  <a:pt x="1093449" y="169331"/>
                  <a:pt x="1178820" y="168724"/>
                  <a:pt x="1264280" y="167509"/>
                </a:cubicBezTo>
                <a:cubicBezTo>
                  <a:pt x="1309153" y="166861"/>
                  <a:pt x="1354132" y="165445"/>
                  <a:pt x="1399005" y="164837"/>
                </a:cubicBezTo>
                <a:cubicBezTo>
                  <a:pt x="1441729" y="164271"/>
                  <a:pt x="1484425" y="163785"/>
                  <a:pt x="1527157" y="163582"/>
                </a:cubicBezTo>
                <a:cubicBezTo>
                  <a:pt x="1557061" y="163421"/>
                  <a:pt x="1586940" y="163825"/>
                  <a:pt x="1616847" y="163947"/>
                </a:cubicBezTo>
                <a:cubicBezTo>
                  <a:pt x="1674529" y="164190"/>
                  <a:pt x="1732219" y="164433"/>
                  <a:pt x="1789905" y="164716"/>
                </a:cubicBezTo>
                <a:cubicBezTo>
                  <a:pt x="1935184" y="165404"/>
                  <a:pt x="2080430" y="165647"/>
                  <a:pt x="2225710" y="165606"/>
                </a:cubicBezTo>
                <a:cubicBezTo>
                  <a:pt x="2606023" y="165485"/>
                  <a:pt x="2986336" y="160789"/>
                  <a:pt x="3366649" y="159899"/>
                </a:cubicBezTo>
                <a:cubicBezTo>
                  <a:pt x="3535440" y="159494"/>
                  <a:pt x="3704247" y="159939"/>
                  <a:pt x="3873053" y="160668"/>
                </a:cubicBezTo>
                <a:cubicBezTo>
                  <a:pt x="3967051" y="161073"/>
                  <a:pt x="4061008" y="162166"/>
                  <a:pt x="4155005" y="161801"/>
                </a:cubicBezTo>
                <a:cubicBezTo>
                  <a:pt x="4266127" y="161356"/>
                  <a:pt x="4377248" y="158967"/>
                  <a:pt x="4488368" y="157510"/>
                </a:cubicBezTo>
                <a:cubicBezTo>
                  <a:pt x="4644343" y="155446"/>
                  <a:pt x="4800317" y="154231"/>
                  <a:pt x="4956292" y="153057"/>
                </a:cubicBezTo>
                <a:cubicBezTo>
                  <a:pt x="5520317" y="148847"/>
                  <a:pt x="6084382" y="147430"/>
                  <a:pt x="6648408" y="145487"/>
                </a:cubicBezTo>
                <a:cubicBezTo>
                  <a:pt x="6658852" y="145528"/>
                  <a:pt x="6667312" y="137189"/>
                  <a:pt x="6667393" y="126745"/>
                </a:cubicBezTo>
                <a:cubicBezTo>
                  <a:pt x="6667434" y="116341"/>
                  <a:pt x="6659095" y="107840"/>
                  <a:pt x="6648650" y="107799"/>
                </a:cubicBezTo>
                <a:cubicBezTo>
                  <a:pt x="6082561" y="98731"/>
                  <a:pt x="5516431" y="90149"/>
                  <a:pt x="4950341" y="78815"/>
                </a:cubicBezTo>
                <a:cubicBezTo>
                  <a:pt x="4794407" y="75690"/>
                  <a:pt x="4638473" y="72564"/>
                  <a:pt x="4482539" y="68569"/>
                </a:cubicBezTo>
                <a:cubicBezTo>
                  <a:pt x="4373604" y="65776"/>
                  <a:pt x="4264629" y="61877"/>
                  <a:pt x="4155653" y="60092"/>
                </a:cubicBezTo>
                <a:cubicBezTo>
                  <a:pt x="4061656" y="58550"/>
                  <a:pt x="3967658" y="58582"/>
                  <a:pt x="3873661" y="57813"/>
                </a:cubicBezTo>
                <a:cubicBezTo>
                  <a:pt x="3704895" y="56437"/>
                  <a:pt x="3536168" y="54761"/>
                  <a:pt x="3367406" y="52251"/>
                </a:cubicBezTo>
                <a:cubicBezTo>
                  <a:pt x="2987138" y="46591"/>
                  <a:pt x="2606877" y="37014"/>
                  <a:pt x="2226596" y="32136"/>
                </a:cubicBezTo>
                <a:cubicBezTo>
                  <a:pt x="2081325" y="30270"/>
                  <a:pt x="1936066" y="28598"/>
                  <a:pt x="1790787" y="27452"/>
                </a:cubicBezTo>
                <a:cubicBezTo>
                  <a:pt x="1730972" y="26982"/>
                  <a:pt x="1671100" y="26570"/>
                  <a:pt x="1611281" y="26063"/>
                </a:cubicBezTo>
                <a:cubicBezTo>
                  <a:pt x="1583511" y="25829"/>
                  <a:pt x="1555806" y="25780"/>
                  <a:pt x="1528039" y="25302"/>
                </a:cubicBezTo>
                <a:cubicBezTo>
                  <a:pt x="1485320" y="24570"/>
                  <a:pt x="1442604" y="23643"/>
                  <a:pt x="1399892" y="22521"/>
                </a:cubicBezTo>
                <a:cubicBezTo>
                  <a:pt x="1355027" y="21343"/>
                  <a:pt x="1310157" y="19421"/>
                  <a:pt x="1265292" y="18218"/>
                </a:cubicBezTo>
                <a:cubicBezTo>
                  <a:pt x="1179856" y="15931"/>
                  <a:pt x="1094319" y="14162"/>
                  <a:pt x="1008867" y="12527"/>
                </a:cubicBezTo>
                <a:cubicBezTo>
                  <a:pt x="942648" y="11260"/>
                  <a:pt x="876482" y="10397"/>
                  <a:pt x="810258" y="9365"/>
                </a:cubicBezTo>
                <a:cubicBezTo>
                  <a:pt x="568865" y="5600"/>
                  <a:pt x="327426" y="2965"/>
                  <a:pt x="86024" y="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5"/>
          <p:cNvSpPr txBox="1">
            <a:spLocks noGrp="1"/>
          </p:cNvSpPr>
          <p:nvPr>
            <p:ph type="title"/>
          </p:nvPr>
        </p:nvSpPr>
        <p:spPr>
          <a:xfrm>
            <a:off x="1527739" y="801958"/>
            <a:ext cx="8475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uk-UA" dirty="0" smtClean="0"/>
              <a:t>Нормативні документи:</a:t>
            </a:r>
            <a:endParaRPr dirty="0"/>
          </a:p>
        </p:txBody>
      </p:sp>
      <p:sp>
        <p:nvSpPr>
          <p:cNvPr id="275" name="Google Shape;275;p25"/>
          <p:cNvSpPr txBox="1">
            <a:spLocks noGrp="1"/>
          </p:cNvSpPr>
          <p:nvPr>
            <p:ph type="body" idx="1"/>
          </p:nvPr>
        </p:nvSpPr>
        <p:spPr>
          <a:xfrm>
            <a:off x="1307431" y="1549422"/>
            <a:ext cx="9456821" cy="4498452"/>
          </a:xfrm>
          <a:prstGeom prst="rect">
            <a:avLst/>
          </a:prstGeom>
        </p:spPr>
        <p:txBody>
          <a:bodyPr spcFirstLastPara="1" wrap="square" lIns="121900" tIns="121900" rIns="121900" bIns="121900" anchor="t" anchorCtr="0">
            <a:normAutofit lnSpcReduction="10000"/>
          </a:bodyPr>
          <a:lstStyle/>
          <a:p>
            <a:pPr marL="0" lvl="0" indent="0" algn="just">
              <a:lnSpc>
                <a:spcPct val="100000"/>
              </a:lnSpc>
              <a:buClrTx/>
              <a:buSzTx/>
              <a:buNone/>
            </a:pPr>
            <a:r>
              <a:rPr lang="ru-RU" sz="1600" kern="1200" dirty="0">
                <a:solidFill>
                  <a:srgbClr val="000000"/>
                </a:solidFill>
                <a:latin typeface="IBM Plex Sans"/>
                <a:ea typeface="+mn-ea"/>
                <a:cs typeface="+mn-cs"/>
              </a:rPr>
              <a:t>1.</a:t>
            </a:r>
            <a:r>
              <a:rPr lang="ru-RU" i="1" kern="1200" dirty="0">
                <a:solidFill>
                  <a:srgbClr val="1154CC"/>
                </a:solidFill>
                <a:latin typeface="IBM Plex Sans"/>
                <a:ea typeface="+mn-ea"/>
                <a:cs typeface="+mn-cs"/>
              </a:rPr>
              <a:t>Закон </a:t>
            </a:r>
            <a:r>
              <a:rPr lang="ru-RU" i="1" kern="1200" dirty="0" err="1">
                <a:solidFill>
                  <a:srgbClr val="1154CC"/>
                </a:solidFill>
                <a:latin typeface="IBM Plex Sans"/>
                <a:ea typeface="+mn-ea"/>
                <a:cs typeface="+mn-cs"/>
              </a:rPr>
              <a:t>України</a:t>
            </a:r>
            <a:r>
              <a:rPr lang="ru-RU" i="1" kern="1200" dirty="0">
                <a:solidFill>
                  <a:srgbClr val="1154CC"/>
                </a:solidFill>
                <a:latin typeface="IBM Plex Sans"/>
                <a:ea typeface="+mn-ea"/>
                <a:cs typeface="+mn-cs"/>
              </a:rPr>
              <a:t> «Про </a:t>
            </a:r>
            <a:r>
              <a:rPr lang="ru-RU" i="1" kern="1200" dirty="0" err="1">
                <a:solidFill>
                  <a:srgbClr val="1154CC"/>
                </a:solidFill>
                <a:latin typeface="IBM Plex Sans"/>
                <a:ea typeface="+mn-ea"/>
                <a:cs typeface="+mn-cs"/>
              </a:rPr>
              <a:t>освіту</a:t>
            </a:r>
            <a:r>
              <a:rPr lang="ru-RU" i="1" kern="1200" dirty="0">
                <a:solidFill>
                  <a:srgbClr val="1154CC"/>
                </a:solidFill>
                <a:latin typeface="IBM Plex Sans"/>
                <a:ea typeface="+mn-ea"/>
                <a:cs typeface="+mn-cs"/>
              </a:rPr>
              <a:t>»</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що</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визначає</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загальні</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принципи</a:t>
            </a:r>
            <a:r>
              <a:rPr lang="ru-RU" kern="1200" dirty="0">
                <a:solidFill>
                  <a:srgbClr val="000000"/>
                </a:solidFill>
                <a:latin typeface="IBM Plex Sans"/>
                <a:ea typeface="+mn-ea"/>
                <a:cs typeface="+mn-cs"/>
              </a:rPr>
              <a:t> та </a:t>
            </a:r>
            <a:r>
              <a:rPr lang="ru-RU" kern="1200" dirty="0" err="1">
                <a:solidFill>
                  <a:srgbClr val="000000"/>
                </a:solidFill>
                <a:latin typeface="IBM Plex Sans"/>
                <a:ea typeface="+mn-ea"/>
                <a:cs typeface="+mn-cs"/>
              </a:rPr>
              <a:t>норми</a:t>
            </a:r>
            <a:r>
              <a:rPr lang="ru-RU" kern="1200" dirty="0">
                <a:solidFill>
                  <a:srgbClr val="000000"/>
                </a:solidFill>
                <a:latin typeface="IBM Plex Sans"/>
                <a:ea typeface="+mn-ea"/>
                <a:cs typeface="+mn-cs"/>
              </a:rPr>
              <a:t> у </a:t>
            </a:r>
            <a:r>
              <a:rPr lang="ru-RU" kern="1200" dirty="0" err="1" smtClean="0">
                <a:solidFill>
                  <a:srgbClr val="000000"/>
                </a:solidFill>
                <a:latin typeface="IBM Plex Sans"/>
                <a:ea typeface="+mn-ea"/>
                <a:cs typeface="+mn-cs"/>
              </a:rPr>
              <a:t>сфері</a:t>
            </a:r>
            <a:r>
              <a:rPr lang="ru-RU" kern="1200" dirty="0" smtClean="0">
                <a:solidFill>
                  <a:srgbClr val="000000"/>
                </a:solidFill>
                <a:latin typeface="IBM Plex Sans"/>
                <a:ea typeface="+mn-ea"/>
                <a:cs typeface="+mn-cs"/>
              </a:rPr>
              <a:t> </a:t>
            </a:r>
            <a:r>
              <a:rPr lang="ru-RU" kern="1200" dirty="0" err="1" smtClean="0">
                <a:solidFill>
                  <a:srgbClr val="000000"/>
                </a:solidFill>
                <a:latin typeface="IBM Plex Sans"/>
                <a:ea typeface="+mn-ea"/>
                <a:cs typeface="+mn-cs"/>
              </a:rPr>
              <a:t>освіти</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включаючи</a:t>
            </a:r>
            <a:r>
              <a:rPr lang="ru-RU" kern="1200" dirty="0">
                <a:solidFill>
                  <a:srgbClr val="000000"/>
                </a:solidFill>
                <a:latin typeface="IBM Plex Sans"/>
                <a:ea typeface="+mn-ea"/>
                <a:cs typeface="+mn-cs"/>
              </a:rPr>
              <a:t> й </a:t>
            </a:r>
            <a:r>
              <a:rPr lang="ru-RU" kern="1200" dirty="0" err="1">
                <a:solidFill>
                  <a:srgbClr val="000000"/>
                </a:solidFill>
                <a:latin typeface="IBM Plex Sans"/>
                <a:ea typeface="+mn-ea"/>
                <a:cs typeface="+mn-cs"/>
              </a:rPr>
              <a:t>питання</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підготовки</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педагогічних</a:t>
            </a:r>
            <a:r>
              <a:rPr lang="ru-RU" kern="1200" dirty="0">
                <a:solidFill>
                  <a:srgbClr val="000000"/>
                </a:solidFill>
                <a:latin typeface="IBM Plex Sans"/>
                <a:ea typeface="+mn-ea"/>
                <a:cs typeface="+mn-cs"/>
              </a:rPr>
              <a:t> </a:t>
            </a:r>
            <a:r>
              <a:rPr lang="ru-RU" kern="1200" dirty="0" err="1" smtClean="0">
                <a:solidFill>
                  <a:srgbClr val="000000"/>
                </a:solidFill>
                <a:latin typeface="IBM Plex Sans"/>
                <a:ea typeface="+mn-ea"/>
                <a:cs typeface="+mn-cs"/>
              </a:rPr>
              <a:t>кадрів</a:t>
            </a:r>
            <a:r>
              <a:rPr lang="ru-RU" kern="1200" dirty="0" smtClean="0">
                <a:solidFill>
                  <a:srgbClr val="000000"/>
                </a:solidFill>
                <a:latin typeface="IBM Plex Sans"/>
                <a:ea typeface="+mn-ea"/>
                <a:cs typeface="+mn-cs"/>
              </a:rPr>
              <a:t>. </a:t>
            </a:r>
            <a:endParaRPr lang="ru-RU" kern="1200" dirty="0">
              <a:solidFill>
                <a:srgbClr val="000000"/>
              </a:solidFill>
              <a:latin typeface="IBM Plex Sans"/>
              <a:ea typeface="+mn-ea"/>
              <a:cs typeface="+mn-cs"/>
            </a:endParaRPr>
          </a:p>
          <a:p>
            <a:pPr marL="0" lvl="0" indent="0" algn="just">
              <a:lnSpc>
                <a:spcPct val="100000"/>
              </a:lnSpc>
              <a:buClrTx/>
              <a:buSzTx/>
              <a:buNone/>
            </a:pPr>
            <a:r>
              <a:rPr lang="ru-RU" kern="1200" dirty="0">
                <a:solidFill>
                  <a:srgbClr val="000000"/>
                </a:solidFill>
                <a:latin typeface="IBM Plex Sans"/>
                <a:ea typeface="+mn-ea"/>
                <a:cs typeface="+mn-cs"/>
              </a:rPr>
              <a:t>2. </a:t>
            </a:r>
            <a:r>
              <a:rPr lang="ru-RU" i="1" kern="1200" dirty="0">
                <a:solidFill>
                  <a:srgbClr val="1154CC"/>
                </a:solidFill>
                <a:latin typeface="IBM Plex Sans"/>
                <a:ea typeface="+mn-ea"/>
                <a:cs typeface="+mn-cs"/>
              </a:rPr>
              <a:t>Закон </a:t>
            </a:r>
            <a:r>
              <a:rPr lang="ru-RU" i="1" kern="1200" dirty="0" err="1">
                <a:solidFill>
                  <a:srgbClr val="1154CC"/>
                </a:solidFill>
                <a:latin typeface="IBM Plex Sans"/>
                <a:ea typeface="+mn-ea"/>
                <a:cs typeface="+mn-cs"/>
              </a:rPr>
              <a:t>України</a:t>
            </a:r>
            <a:r>
              <a:rPr lang="ru-RU" i="1" kern="1200" dirty="0">
                <a:solidFill>
                  <a:srgbClr val="1154CC"/>
                </a:solidFill>
                <a:latin typeface="IBM Plex Sans"/>
                <a:ea typeface="+mn-ea"/>
                <a:cs typeface="+mn-cs"/>
              </a:rPr>
              <a:t> «Про </a:t>
            </a:r>
            <a:r>
              <a:rPr lang="ru-RU" i="1" kern="1200" dirty="0" err="1">
                <a:solidFill>
                  <a:srgbClr val="1154CC"/>
                </a:solidFill>
                <a:latin typeface="IBM Plex Sans"/>
                <a:ea typeface="+mn-ea"/>
                <a:cs typeface="+mn-cs"/>
              </a:rPr>
              <a:t>повну</a:t>
            </a:r>
            <a:r>
              <a:rPr lang="ru-RU" i="1" kern="1200" dirty="0">
                <a:solidFill>
                  <a:srgbClr val="1154CC"/>
                </a:solidFill>
                <a:latin typeface="IBM Plex Sans"/>
                <a:ea typeface="+mn-ea"/>
                <a:cs typeface="+mn-cs"/>
              </a:rPr>
              <a:t> </a:t>
            </a:r>
            <a:r>
              <a:rPr lang="ru-RU" i="1" kern="1200" dirty="0" err="1">
                <a:solidFill>
                  <a:srgbClr val="1154CC"/>
                </a:solidFill>
                <a:latin typeface="IBM Plex Sans"/>
                <a:ea typeface="+mn-ea"/>
                <a:cs typeface="+mn-cs"/>
              </a:rPr>
              <a:t>загальну</a:t>
            </a:r>
            <a:r>
              <a:rPr lang="ru-RU" i="1" kern="1200" dirty="0">
                <a:solidFill>
                  <a:srgbClr val="1154CC"/>
                </a:solidFill>
                <a:latin typeface="IBM Plex Sans"/>
                <a:ea typeface="+mn-ea"/>
                <a:cs typeface="+mn-cs"/>
              </a:rPr>
              <a:t> </a:t>
            </a:r>
            <a:r>
              <a:rPr lang="ru-RU" i="1" kern="1200" dirty="0" err="1">
                <a:solidFill>
                  <a:srgbClr val="1154CC"/>
                </a:solidFill>
                <a:latin typeface="IBM Plex Sans"/>
                <a:ea typeface="+mn-ea"/>
                <a:cs typeface="+mn-cs"/>
              </a:rPr>
              <a:t>середню</a:t>
            </a:r>
            <a:r>
              <a:rPr lang="ru-RU" i="1" kern="1200" dirty="0">
                <a:solidFill>
                  <a:srgbClr val="1154CC"/>
                </a:solidFill>
                <a:latin typeface="IBM Plex Sans"/>
                <a:ea typeface="+mn-ea"/>
                <a:cs typeface="+mn-cs"/>
              </a:rPr>
              <a:t> </a:t>
            </a:r>
            <a:r>
              <a:rPr lang="ru-RU" i="1" kern="1200" dirty="0" err="1">
                <a:solidFill>
                  <a:srgbClr val="1154CC"/>
                </a:solidFill>
                <a:latin typeface="IBM Plex Sans"/>
                <a:ea typeface="+mn-ea"/>
                <a:cs typeface="+mn-cs"/>
              </a:rPr>
              <a:t>освіту</a:t>
            </a:r>
            <a:r>
              <a:rPr lang="ru-RU" i="1" kern="1200" dirty="0">
                <a:solidFill>
                  <a:srgbClr val="1154CC"/>
                </a:solidFill>
                <a:latin typeface="IBM Plex Sans"/>
                <a:ea typeface="+mn-ea"/>
                <a:cs typeface="+mn-cs"/>
              </a:rPr>
              <a:t>»</a:t>
            </a:r>
            <a:r>
              <a:rPr lang="ru-RU" kern="1200" dirty="0">
                <a:solidFill>
                  <a:srgbClr val="000000"/>
                </a:solidFill>
                <a:latin typeface="IBM Plex Sans"/>
                <a:ea typeface="+mn-ea"/>
                <a:cs typeface="+mn-cs"/>
              </a:rPr>
              <a:t>, у </a:t>
            </a:r>
            <a:r>
              <a:rPr lang="ru-RU" kern="1200" dirty="0" err="1">
                <a:solidFill>
                  <a:srgbClr val="000000"/>
                </a:solidFill>
                <a:latin typeface="IBM Plex Sans"/>
                <a:ea typeface="+mn-ea"/>
                <a:cs typeface="+mn-cs"/>
              </a:rPr>
              <a:t>якому</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вперше</a:t>
            </a:r>
            <a:r>
              <a:rPr lang="ru-RU" kern="1200" dirty="0">
                <a:solidFill>
                  <a:srgbClr val="000000"/>
                </a:solidFill>
                <a:latin typeface="IBM Plex Sans"/>
                <a:ea typeface="+mn-ea"/>
                <a:cs typeface="+mn-cs"/>
              </a:rPr>
              <a:t> </a:t>
            </a:r>
            <a:r>
              <a:rPr lang="ru-RU" kern="1200" dirty="0" smtClean="0">
                <a:solidFill>
                  <a:srgbClr val="000000"/>
                </a:solidFill>
                <a:latin typeface="IBM Plex Sans"/>
                <a:ea typeface="+mn-ea"/>
                <a:cs typeface="+mn-cs"/>
              </a:rPr>
              <a:t>подано </a:t>
            </a:r>
            <a:r>
              <a:rPr lang="ru-RU" kern="1200" dirty="0" err="1" smtClean="0">
                <a:solidFill>
                  <a:srgbClr val="000000"/>
                </a:solidFill>
                <a:latin typeface="IBM Plex Sans"/>
                <a:ea typeface="+mn-ea"/>
                <a:cs typeface="+mn-cs"/>
              </a:rPr>
              <a:t>визначення</a:t>
            </a:r>
            <a:r>
              <a:rPr lang="ru-RU" kern="1200" dirty="0" smtClean="0">
                <a:solidFill>
                  <a:srgbClr val="000000"/>
                </a:solidFill>
                <a:latin typeface="IBM Plex Sans"/>
                <a:ea typeface="+mn-ea"/>
                <a:cs typeface="+mn-cs"/>
              </a:rPr>
              <a:t> </a:t>
            </a:r>
            <a:r>
              <a:rPr lang="ru-RU" kern="1200" dirty="0">
                <a:solidFill>
                  <a:srgbClr val="000000"/>
                </a:solidFill>
                <a:latin typeface="IBM Plex Sans"/>
                <a:ea typeface="+mn-ea"/>
                <a:cs typeface="+mn-cs"/>
              </a:rPr>
              <a:t>«</a:t>
            </a:r>
            <a:r>
              <a:rPr lang="ru-RU" kern="1200" dirty="0" err="1">
                <a:solidFill>
                  <a:srgbClr val="000000"/>
                </a:solidFill>
                <a:latin typeface="IBM Plex Sans"/>
                <a:ea typeface="+mn-ea"/>
                <a:cs typeface="+mn-cs"/>
              </a:rPr>
              <a:t>педагогічна</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інтернатура</a:t>
            </a:r>
            <a:r>
              <a:rPr lang="ru-RU" kern="1200" dirty="0">
                <a:solidFill>
                  <a:srgbClr val="000000"/>
                </a:solidFill>
                <a:latin typeface="IBM Plex Sans"/>
                <a:ea typeface="+mn-ea"/>
                <a:cs typeface="+mn-cs"/>
              </a:rPr>
              <a:t>» та </a:t>
            </a:r>
            <a:r>
              <a:rPr lang="ru-RU" kern="1200" dirty="0" err="1">
                <a:solidFill>
                  <a:srgbClr val="000000"/>
                </a:solidFill>
                <a:latin typeface="IBM Plex Sans"/>
                <a:ea typeface="+mn-ea"/>
                <a:cs typeface="+mn-cs"/>
              </a:rPr>
              <a:t>закладені</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загальні</a:t>
            </a:r>
            <a:r>
              <a:rPr lang="ru-RU" kern="1200" dirty="0">
                <a:solidFill>
                  <a:srgbClr val="000000"/>
                </a:solidFill>
                <a:latin typeface="IBM Plex Sans"/>
                <a:ea typeface="+mn-ea"/>
                <a:cs typeface="+mn-cs"/>
              </a:rPr>
              <a:t> засади </a:t>
            </a:r>
            <a:r>
              <a:rPr lang="ru-RU" kern="1200" dirty="0" err="1" smtClean="0">
                <a:solidFill>
                  <a:srgbClr val="000000"/>
                </a:solidFill>
                <a:latin typeface="IBM Plex Sans"/>
                <a:ea typeface="+mn-ea"/>
                <a:cs typeface="+mn-cs"/>
              </a:rPr>
              <a:t>її</a:t>
            </a:r>
            <a:r>
              <a:rPr lang="ru-RU" kern="1200" dirty="0" smtClean="0">
                <a:solidFill>
                  <a:srgbClr val="000000"/>
                </a:solidFill>
                <a:latin typeface="IBM Plex Sans"/>
                <a:ea typeface="+mn-ea"/>
                <a:cs typeface="+mn-cs"/>
              </a:rPr>
              <a:t> </a:t>
            </a:r>
            <a:r>
              <a:rPr lang="ru-RU" kern="1200" dirty="0" err="1" smtClean="0">
                <a:solidFill>
                  <a:srgbClr val="000000"/>
                </a:solidFill>
                <a:latin typeface="IBM Plex Sans"/>
                <a:ea typeface="+mn-ea"/>
                <a:cs typeface="+mn-cs"/>
              </a:rPr>
              <a:t>впровадження</a:t>
            </a:r>
            <a:r>
              <a:rPr lang="ru-RU" kern="1200" dirty="0" smtClean="0">
                <a:solidFill>
                  <a:srgbClr val="000000"/>
                </a:solidFill>
                <a:latin typeface="IBM Plex Sans"/>
                <a:ea typeface="+mn-ea"/>
                <a:cs typeface="+mn-cs"/>
              </a:rPr>
              <a:t> </a:t>
            </a:r>
            <a:r>
              <a:rPr lang="ru-RU" kern="1200" dirty="0">
                <a:solidFill>
                  <a:srgbClr val="000000"/>
                </a:solidFill>
                <a:latin typeface="IBM Plex Sans"/>
                <a:ea typeface="+mn-ea"/>
                <a:cs typeface="+mn-cs"/>
              </a:rPr>
              <a:t>в закладах </a:t>
            </a:r>
            <a:r>
              <a:rPr lang="ru-RU" kern="1200" dirty="0" err="1">
                <a:solidFill>
                  <a:srgbClr val="000000"/>
                </a:solidFill>
                <a:latin typeface="IBM Plex Sans"/>
                <a:ea typeface="+mn-ea"/>
                <a:cs typeface="+mn-cs"/>
              </a:rPr>
              <a:t>освіти</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що</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забезпечують</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здобуття</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повної</a:t>
            </a:r>
            <a:r>
              <a:rPr lang="ru-RU" kern="1200" dirty="0">
                <a:solidFill>
                  <a:srgbClr val="000000"/>
                </a:solidFill>
                <a:latin typeface="IBM Plex Sans"/>
                <a:ea typeface="+mn-ea"/>
                <a:cs typeface="+mn-cs"/>
              </a:rPr>
              <a:t> </a:t>
            </a:r>
            <a:r>
              <a:rPr lang="ru-RU" kern="1200" dirty="0" err="1" smtClean="0">
                <a:solidFill>
                  <a:srgbClr val="000000"/>
                </a:solidFill>
                <a:latin typeface="IBM Plex Sans"/>
                <a:ea typeface="+mn-ea"/>
                <a:cs typeface="+mn-cs"/>
              </a:rPr>
              <a:t>загальної</a:t>
            </a:r>
            <a:r>
              <a:rPr lang="ru-RU" kern="1200" dirty="0" smtClean="0">
                <a:solidFill>
                  <a:srgbClr val="000000"/>
                </a:solidFill>
                <a:latin typeface="IBM Plex Sans"/>
                <a:ea typeface="+mn-ea"/>
                <a:cs typeface="+mn-cs"/>
              </a:rPr>
              <a:t> </a:t>
            </a:r>
            <a:r>
              <a:rPr lang="ru-RU" kern="1200" dirty="0" err="1" smtClean="0">
                <a:solidFill>
                  <a:srgbClr val="000000"/>
                </a:solidFill>
                <a:latin typeface="IBM Plex Sans"/>
                <a:ea typeface="+mn-ea"/>
                <a:cs typeface="+mn-cs"/>
              </a:rPr>
              <a:t>середньої</a:t>
            </a:r>
            <a:r>
              <a:rPr lang="ru-RU" kern="1200" dirty="0" smtClean="0">
                <a:solidFill>
                  <a:srgbClr val="000000"/>
                </a:solidFill>
                <a:latin typeface="IBM Plex Sans"/>
                <a:ea typeface="+mn-ea"/>
                <a:cs typeface="+mn-cs"/>
              </a:rPr>
              <a:t> </a:t>
            </a:r>
            <a:r>
              <a:rPr lang="ru-RU" kern="1200" dirty="0" err="1" smtClean="0">
                <a:solidFill>
                  <a:srgbClr val="000000"/>
                </a:solidFill>
                <a:latin typeface="IBM Plex Sans"/>
                <a:ea typeface="+mn-ea"/>
                <a:cs typeface="+mn-cs"/>
              </a:rPr>
              <a:t>освіти</a:t>
            </a:r>
            <a:r>
              <a:rPr lang="ru-RU" kern="1200" dirty="0" smtClean="0">
                <a:solidFill>
                  <a:srgbClr val="000000"/>
                </a:solidFill>
                <a:latin typeface="IBM Plex Sans"/>
                <a:ea typeface="+mn-ea"/>
                <a:cs typeface="+mn-cs"/>
              </a:rPr>
              <a:t>. </a:t>
            </a:r>
            <a:endParaRPr lang="ru-RU" kern="1200" dirty="0">
              <a:solidFill>
                <a:srgbClr val="000000"/>
              </a:solidFill>
              <a:latin typeface="IBM Plex Sans"/>
              <a:ea typeface="+mn-ea"/>
              <a:cs typeface="+mn-cs"/>
            </a:endParaRPr>
          </a:p>
          <a:p>
            <a:pPr marL="0" lvl="0" indent="0" algn="just">
              <a:lnSpc>
                <a:spcPct val="100000"/>
              </a:lnSpc>
              <a:buClrTx/>
              <a:buSzTx/>
              <a:buNone/>
            </a:pPr>
            <a:r>
              <a:rPr lang="ru-RU" kern="1200" dirty="0">
                <a:solidFill>
                  <a:srgbClr val="000000"/>
                </a:solidFill>
                <a:latin typeface="IBM Plex Sans"/>
                <a:ea typeface="+mn-ea"/>
                <a:cs typeface="+mn-cs"/>
              </a:rPr>
              <a:t>3. </a:t>
            </a:r>
            <a:r>
              <a:rPr lang="ru-RU" i="1" kern="1200" dirty="0">
                <a:solidFill>
                  <a:srgbClr val="1154CC"/>
                </a:solidFill>
                <a:latin typeface="IBM Plex Sans"/>
                <a:ea typeface="+mn-ea"/>
                <a:cs typeface="+mn-cs"/>
              </a:rPr>
              <a:t>Наказ </a:t>
            </a:r>
            <a:r>
              <a:rPr lang="ru-RU" i="1" kern="1200" dirty="0" err="1">
                <a:solidFill>
                  <a:srgbClr val="1154CC"/>
                </a:solidFill>
                <a:latin typeface="IBM Plex Sans"/>
                <a:ea typeface="+mn-ea"/>
                <a:cs typeface="+mn-cs"/>
              </a:rPr>
              <a:t>Міністерства</a:t>
            </a:r>
            <a:r>
              <a:rPr lang="ru-RU" i="1" kern="1200" dirty="0">
                <a:solidFill>
                  <a:srgbClr val="1154CC"/>
                </a:solidFill>
                <a:latin typeface="IBM Plex Sans"/>
                <a:ea typeface="+mn-ea"/>
                <a:cs typeface="+mn-cs"/>
              </a:rPr>
              <a:t> </a:t>
            </a:r>
            <a:r>
              <a:rPr lang="ru-RU" i="1" kern="1200" dirty="0" err="1">
                <a:solidFill>
                  <a:srgbClr val="1154CC"/>
                </a:solidFill>
                <a:latin typeface="IBM Plex Sans"/>
                <a:ea typeface="+mn-ea"/>
                <a:cs typeface="+mn-cs"/>
              </a:rPr>
              <a:t>освіти</a:t>
            </a:r>
            <a:r>
              <a:rPr lang="ru-RU" i="1" kern="1200" dirty="0">
                <a:solidFill>
                  <a:srgbClr val="1154CC"/>
                </a:solidFill>
                <a:latin typeface="IBM Plex Sans"/>
                <a:ea typeface="+mn-ea"/>
                <a:cs typeface="+mn-cs"/>
              </a:rPr>
              <a:t> і науки </a:t>
            </a:r>
            <a:r>
              <a:rPr lang="ru-RU" i="1" kern="1200" dirty="0" err="1">
                <a:solidFill>
                  <a:srgbClr val="1154CC"/>
                </a:solidFill>
                <a:latin typeface="IBM Plex Sans"/>
                <a:ea typeface="+mn-ea"/>
                <a:cs typeface="+mn-cs"/>
              </a:rPr>
              <a:t>України</a:t>
            </a:r>
            <a:r>
              <a:rPr lang="ru-RU" i="1" kern="1200" dirty="0">
                <a:solidFill>
                  <a:srgbClr val="1154CC"/>
                </a:solidFill>
                <a:latin typeface="IBM Plex Sans"/>
                <a:ea typeface="+mn-ea"/>
                <a:cs typeface="+mn-cs"/>
              </a:rPr>
              <a:t> «Про </a:t>
            </a:r>
            <a:r>
              <a:rPr lang="ru-RU" i="1" kern="1200" dirty="0" err="1">
                <a:solidFill>
                  <a:srgbClr val="1154CC"/>
                </a:solidFill>
                <a:latin typeface="IBM Plex Sans"/>
                <a:ea typeface="+mn-ea"/>
                <a:cs typeface="+mn-cs"/>
              </a:rPr>
              <a:t>затвердження</a:t>
            </a:r>
            <a:r>
              <a:rPr lang="ru-RU" i="1" kern="1200" dirty="0">
                <a:solidFill>
                  <a:srgbClr val="1154CC"/>
                </a:solidFill>
                <a:latin typeface="IBM Plex Sans"/>
                <a:ea typeface="+mn-ea"/>
                <a:cs typeface="+mn-cs"/>
              </a:rPr>
              <a:t> </a:t>
            </a:r>
            <a:r>
              <a:rPr lang="ru-RU" i="1" kern="1200" dirty="0" err="1">
                <a:solidFill>
                  <a:srgbClr val="1154CC"/>
                </a:solidFill>
                <a:latin typeface="IBM Plex Sans"/>
                <a:ea typeface="+mn-ea"/>
                <a:cs typeface="+mn-cs"/>
              </a:rPr>
              <a:t>Положення</a:t>
            </a:r>
            <a:r>
              <a:rPr lang="ru-RU" i="1" kern="1200" dirty="0">
                <a:solidFill>
                  <a:srgbClr val="1154CC"/>
                </a:solidFill>
                <a:latin typeface="IBM Plex Sans"/>
                <a:ea typeface="+mn-ea"/>
                <a:cs typeface="+mn-cs"/>
              </a:rPr>
              <a:t> </a:t>
            </a:r>
            <a:r>
              <a:rPr lang="ru-RU" i="1" kern="1200" dirty="0" err="1">
                <a:solidFill>
                  <a:srgbClr val="1154CC"/>
                </a:solidFill>
                <a:latin typeface="IBM Plex Sans"/>
                <a:ea typeface="+mn-ea"/>
                <a:cs typeface="+mn-cs"/>
              </a:rPr>
              <a:t>пропедагогічну</a:t>
            </a:r>
            <a:r>
              <a:rPr lang="ru-RU" i="1" kern="1200" dirty="0">
                <a:solidFill>
                  <a:srgbClr val="1154CC"/>
                </a:solidFill>
                <a:latin typeface="IBM Plex Sans"/>
                <a:ea typeface="+mn-ea"/>
                <a:cs typeface="+mn-cs"/>
              </a:rPr>
              <a:t> </a:t>
            </a:r>
            <a:r>
              <a:rPr lang="ru-RU" i="1" kern="1200" dirty="0" err="1">
                <a:solidFill>
                  <a:srgbClr val="1154CC"/>
                </a:solidFill>
                <a:latin typeface="IBM Plex Sans"/>
                <a:ea typeface="+mn-ea"/>
                <a:cs typeface="+mn-cs"/>
              </a:rPr>
              <a:t>інтернатуру</a:t>
            </a:r>
            <a:r>
              <a:rPr lang="ru-RU" i="1" kern="1200" dirty="0">
                <a:solidFill>
                  <a:srgbClr val="1154CC"/>
                </a:solidFill>
                <a:latin typeface="IBM Plex Sans"/>
                <a:ea typeface="+mn-ea"/>
                <a:cs typeface="+mn-cs"/>
              </a:rPr>
              <a:t>» </a:t>
            </a:r>
            <a:r>
              <a:rPr lang="ru-RU" kern="1200" dirty="0">
                <a:solidFill>
                  <a:srgbClr val="000000"/>
                </a:solidFill>
                <a:latin typeface="IBM Plex Sans"/>
                <a:ea typeface="+mn-ea"/>
                <a:cs typeface="+mn-cs"/>
              </a:rPr>
              <a:t>(</a:t>
            </a:r>
            <a:r>
              <a:rPr lang="ru-RU" kern="1200" dirty="0" err="1">
                <a:solidFill>
                  <a:srgbClr val="000000"/>
                </a:solidFill>
                <a:latin typeface="IBM Plex Sans"/>
                <a:ea typeface="+mn-ea"/>
                <a:cs typeface="+mn-cs"/>
              </a:rPr>
              <a:t>від</a:t>
            </a:r>
            <a:r>
              <a:rPr lang="ru-RU" kern="1200" dirty="0">
                <a:solidFill>
                  <a:srgbClr val="000000"/>
                </a:solidFill>
                <a:latin typeface="IBM Plex Sans"/>
                <a:ea typeface="+mn-ea"/>
                <a:cs typeface="+mn-cs"/>
              </a:rPr>
              <a:t> 25.10.2021№ 1128) – </a:t>
            </a:r>
            <a:r>
              <a:rPr lang="ru-RU" kern="1200" dirty="0" err="1">
                <a:solidFill>
                  <a:srgbClr val="000000"/>
                </a:solidFill>
                <a:latin typeface="IBM Plex Sans"/>
                <a:ea typeface="+mn-ea"/>
                <a:cs typeface="+mn-cs"/>
              </a:rPr>
              <a:t>визначає</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конкретні</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процедури</a:t>
            </a:r>
            <a:r>
              <a:rPr lang="ru-RU" kern="1200" dirty="0">
                <a:solidFill>
                  <a:srgbClr val="000000"/>
                </a:solidFill>
                <a:latin typeface="IBM Plex Sans"/>
                <a:ea typeface="+mn-ea"/>
                <a:cs typeface="+mn-cs"/>
              </a:rPr>
              <a:t> та </a:t>
            </a:r>
            <a:r>
              <a:rPr lang="ru-RU" kern="1200" dirty="0" err="1">
                <a:solidFill>
                  <a:srgbClr val="000000"/>
                </a:solidFill>
                <a:latin typeface="IBM Plex Sans"/>
                <a:ea typeface="+mn-ea"/>
                <a:cs typeface="+mn-cs"/>
              </a:rPr>
              <a:t>вимоги</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щодо</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організації</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педагогічної</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інтернатури</a:t>
            </a:r>
            <a:r>
              <a:rPr lang="ru-RU" kern="1200" dirty="0">
                <a:solidFill>
                  <a:srgbClr val="000000"/>
                </a:solidFill>
                <a:latin typeface="IBM Plex Sans"/>
                <a:ea typeface="+mn-ea"/>
                <a:cs typeface="+mn-cs"/>
              </a:rPr>
              <a:t> в закладах </a:t>
            </a:r>
            <a:r>
              <a:rPr lang="ru-RU" kern="1200" dirty="0" err="1">
                <a:solidFill>
                  <a:srgbClr val="000000"/>
                </a:solidFill>
                <a:latin typeface="IBM Plex Sans"/>
                <a:ea typeface="+mn-ea"/>
                <a:cs typeface="+mn-cs"/>
              </a:rPr>
              <a:t>освіти</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України</a:t>
            </a:r>
            <a:r>
              <a:rPr lang="ru-RU" kern="1200" dirty="0" smtClean="0">
                <a:solidFill>
                  <a:srgbClr val="000000"/>
                </a:solidFill>
                <a:latin typeface="IBM Plex Sans"/>
                <a:ea typeface="+mn-ea"/>
                <a:cs typeface="+mn-cs"/>
              </a:rPr>
              <a:t>.</a:t>
            </a:r>
          </a:p>
          <a:p>
            <a:pPr marL="0" lvl="0" indent="0" algn="just">
              <a:lnSpc>
                <a:spcPct val="100000"/>
              </a:lnSpc>
              <a:buClrTx/>
              <a:buSzTx/>
              <a:buNone/>
            </a:pPr>
            <a:r>
              <a:rPr lang="ru-RU" kern="1200" dirty="0" smtClean="0">
                <a:solidFill>
                  <a:srgbClr val="000000"/>
                </a:solidFill>
                <a:latin typeface="IBM Plex Sans"/>
                <a:ea typeface="+mn-ea"/>
                <a:cs typeface="+mn-cs"/>
              </a:rPr>
              <a:t> </a:t>
            </a:r>
            <a:r>
              <a:rPr lang="ru-RU" kern="1200" dirty="0">
                <a:solidFill>
                  <a:srgbClr val="000000"/>
                </a:solidFill>
                <a:latin typeface="IBM Plex Sans"/>
                <a:ea typeface="+mn-ea"/>
                <a:cs typeface="+mn-cs"/>
              </a:rPr>
              <a:t>4. </a:t>
            </a:r>
            <a:r>
              <a:rPr lang="ru-RU" i="1" kern="1200" dirty="0" err="1">
                <a:solidFill>
                  <a:srgbClr val="1154CC"/>
                </a:solidFill>
                <a:latin typeface="IBM Plex Sans"/>
                <a:ea typeface="+mn-ea"/>
                <a:cs typeface="+mn-cs"/>
              </a:rPr>
              <a:t>Положення</a:t>
            </a:r>
            <a:r>
              <a:rPr lang="ru-RU" i="1" kern="1200" dirty="0">
                <a:solidFill>
                  <a:srgbClr val="1154CC"/>
                </a:solidFill>
                <a:latin typeface="IBM Plex Sans"/>
                <a:ea typeface="+mn-ea"/>
                <a:cs typeface="+mn-cs"/>
              </a:rPr>
              <a:t> про </a:t>
            </a:r>
            <a:r>
              <a:rPr lang="ru-RU" i="1" kern="1200" dirty="0" err="1">
                <a:solidFill>
                  <a:srgbClr val="1154CC"/>
                </a:solidFill>
                <a:latin typeface="IBM Plex Sans"/>
                <a:ea typeface="+mn-ea"/>
                <a:cs typeface="+mn-cs"/>
              </a:rPr>
              <a:t>педагогічну</a:t>
            </a:r>
            <a:r>
              <a:rPr lang="ru-RU" i="1" kern="1200" dirty="0">
                <a:solidFill>
                  <a:srgbClr val="1154CC"/>
                </a:solidFill>
                <a:latin typeface="IBM Plex Sans"/>
                <a:ea typeface="+mn-ea"/>
                <a:cs typeface="+mn-cs"/>
              </a:rPr>
              <a:t> </a:t>
            </a:r>
            <a:r>
              <a:rPr lang="ru-RU" i="1" kern="1200" dirty="0" err="1">
                <a:solidFill>
                  <a:srgbClr val="1154CC"/>
                </a:solidFill>
                <a:latin typeface="IBM Plex Sans"/>
                <a:ea typeface="+mn-ea"/>
                <a:cs typeface="+mn-cs"/>
              </a:rPr>
              <a:t>інтернатуру</a:t>
            </a:r>
            <a:r>
              <a:rPr lang="ru-RU" i="1" kern="1200" dirty="0">
                <a:solidFill>
                  <a:srgbClr val="1154CC"/>
                </a:solidFill>
                <a:latin typeface="IBM Plex Sans"/>
                <a:ea typeface="+mn-ea"/>
                <a:cs typeface="+mn-cs"/>
              </a:rPr>
              <a:t> </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встановлює</a:t>
            </a:r>
            <a:r>
              <a:rPr lang="ru-RU" kern="1200" dirty="0">
                <a:solidFill>
                  <a:srgbClr val="000000"/>
                </a:solidFill>
                <a:latin typeface="IBM Plex Sans"/>
                <a:ea typeface="+mn-ea"/>
                <a:cs typeface="+mn-cs"/>
              </a:rPr>
              <a:t> порядок </a:t>
            </a:r>
            <a:r>
              <a:rPr lang="ru-RU" kern="1200" dirty="0" err="1">
                <a:solidFill>
                  <a:srgbClr val="000000"/>
                </a:solidFill>
                <a:latin typeface="IBM Plex Sans"/>
                <a:ea typeface="+mn-ea"/>
                <a:cs typeface="+mn-cs"/>
              </a:rPr>
              <a:t>організації</a:t>
            </a:r>
            <a:r>
              <a:rPr lang="ru-RU" kern="1200" dirty="0">
                <a:solidFill>
                  <a:srgbClr val="000000"/>
                </a:solidFill>
                <a:latin typeface="IBM Plex Sans"/>
                <a:ea typeface="+mn-ea"/>
                <a:cs typeface="+mn-cs"/>
              </a:rPr>
              <a:t> </a:t>
            </a:r>
            <a:r>
              <a:rPr lang="ru-RU" kern="1200" dirty="0" smtClean="0">
                <a:solidFill>
                  <a:srgbClr val="000000"/>
                </a:solidFill>
                <a:latin typeface="IBM Plex Sans"/>
                <a:ea typeface="+mn-ea"/>
                <a:cs typeface="+mn-cs"/>
              </a:rPr>
              <a:t>та </a:t>
            </a:r>
            <a:r>
              <a:rPr lang="ru-RU" kern="1200" dirty="0" err="1" smtClean="0">
                <a:solidFill>
                  <a:srgbClr val="000000"/>
                </a:solidFill>
                <a:latin typeface="IBM Plex Sans"/>
                <a:ea typeface="+mn-ea"/>
                <a:cs typeface="+mn-cs"/>
              </a:rPr>
              <a:t>проведення</a:t>
            </a:r>
            <a:r>
              <a:rPr lang="ru-RU" kern="1200" dirty="0" smtClean="0">
                <a:solidFill>
                  <a:srgbClr val="000000"/>
                </a:solidFill>
                <a:latin typeface="IBM Plex Sans"/>
                <a:ea typeface="+mn-ea"/>
                <a:cs typeface="+mn-cs"/>
              </a:rPr>
              <a:t> </a:t>
            </a:r>
            <a:r>
              <a:rPr lang="ru-RU" kern="1200" dirty="0" err="1">
                <a:solidFill>
                  <a:srgbClr val="000000"/>
                </a:solidFill>
                <a:latin typeface="IBM Plex Sans"/>
                <a:ea typeface="+mn-ea"/>
                <a:cs typeface="+mn-cs"/>
              </a:rPr>
              <a:t>педагогічної</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інтернатури</a:t>
            </a:r>
            <a:r>
              <a:rPr lang="ru-RU" kern="1200" dirty="0">
                <a:solidFill>
                  <a:srgbClr val="000000"/>
                </a:solidFill>
                <a:latin typeface="IBM Plex Sans"/>
                <a:ea typeface="+mn-ea"/>
                <a:cs typeface="+mn-cs"/>
              </a:rPr>
              <a:t> в закладах </a:t>
            </a:r>
            <a:r>
              <a:rPr lang="ru-RU" kern="1200" dirty="0" err="1">
                <a:solidFill>
                  <a:srgbClr val="000000"/>
                </a:solidFill>
                <a:latin typeface="IBM Plex Sans"/>
                <a:ea typeface="+mn-ea"/>
                <a:cs typeface="+mn-cs"/>
              </a:rPr>
              <a:t>освіти</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Визначає</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вимоги</a:t>
            </a:r>
            <a:r>
              <a:rPr lang="ru-RU" kern="1200" dirty="0">
                <a:solidFill>
                  <a:srgbClr val="000000"/>
                </a:solidFill>
                <a:latin typeface="IBM Plex Sans"/>
                <a:ea typeface="+mn-ea"/>
                <a:cs typeface="+mn-cs"/>
              </a:rPr>
              <a:t> </a:t>
            </a:r>
            <a:r>
              <a:rPr lang="ru-RU" kern="1200" dirty="0" smtClean="0">
                <a:solidFill>
                  <a:srgbClr val="000000"/>
                </a:solidFill>
                <a:latin typeface="IBM Plex Sans"/>
                <a:ea typeface="+mn-ea"/>
                <a:cs typeface="+mn-cs"/>
              </a:rPr>
              <a:t>до </a:t>
            </a:r>
            <a:r>
              <a:rPr lang="ru-RU" kern="1200" dirty="0" err="1" smtClean="0">
                <a:solidFill>
                  <a:srgbClr val="000000"/>
                </a:solidFill>
                <a:latin typeface="IBM Plex Sans"/>
                <a:ea typeface="+mn-ea"/>
                <a:cs typeface="+mn-cs"/>
              </a:rPr>
              <a:t>інтернів</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умови</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проведення</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інтернатури</a:t>
            </a:r>
            <a:r>
              <a:rPr lang="ru-RU" kern="1200" dirty="0">
                <a:solidFill>
                  <a:srgbClr val="000000"/>
                </a:solidFill>
                <a:latin typeface="IBM Plex Sans"/>
                <a:ea typeface="+mn-ea"/>
                <a:cs typeface="+mn-cs"/>
              </a:rPr>
              <a:t>, права та </a:t>
            </a:r>
            <a:r>
              <a:rPr lang="ru-RU" kern="1200" dirty="0" err="1">
                <a:solidFill>
                  <a:srgbClr val="000000"/>
                </a:solidFill>
                <a:latin typeface="IBM Plex Sans"/>
                <a:ea typeface="+mn-ea"/>
                <a:cs typeface="+mn-cs"/>
              </a:rPr>
              <a:t>обов’язки</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інтернів</a:t>
            </a:r>
            <a:r>
              <a:rPr lang="ru-RU" kern="1200" dirty="0">
                <a:solidFill>
                  <a:srgbClr val="000000"/>
                </a:solidFill>
                <a:latin typeface="IBM Plex Sans"/>
                <a:ea typeface="+mn-ea"/>
                <a:cs typeface="+mn-cs"/>
              </a:rPr>
              <a:t>, </a:t>
            </a:r>
            <a:r>
              <a:rPr lang="ru-RU" kern="1200" dirty="0" err="1" smtClean="0">
                <a:solidFill>
                  <a:srgbClr val="000000"/>
                </a:solidFill>
                <a:latin typeface="IBM Plex Sans"/>
                <a:ea typeface="+mn-ea"/>
                <a:cs typeface="+mn-cs"/>
              </a:rPr>
              <a:t>педагогів-наставників</a:t>
            </a:r>
            <a:r>
              <a:rPr lang="ru-RU" kern="1200" dirty="0" smtClean="0">
                <a:solidFill>
                  <a:srgbClr val="000000"/>
                </a:solidFill>
                <a:latin typeface="IBM Plex Sans"/>
                <a:ea typeface="+mn-ea"/>
                <a:cs typeface="+mn-cs"/>
              </a:rPr>
              <a:t>.</a:t>
            </a:r>
          </a:p>
          <a:p>
            <a:pPr marL="0" lvl="0" indent="0" algn="just">
              <a:lnSpc>
                <a:spcPct val="100000"/>
              </a:lnSpc>
              <a:buClrTx/>
              <a:buSzTx/>
              <a:buNone/>
            </a:pPr>
            <a:r>
              <a:rPr lang="ru-RU" i="1" kern="1200" dirty="0" smtClean="0">
                <a:solidFill>
                  <a:srgbClr val="1154CC"/>
                </a:solidFill>
                <a:latin typeface="IBM Plex Sans"/>
                <a:ea typeface="+mn-ea"/>
                <a:cs typeface="+mn-cs"/>
              </a:rPr>
              <a:t>5. Правила </a:t>
            </a:r>
            <a:r>
              <a:rPr lang="ru-RU" i="1" kern="1200" dirty="0" err="1">
                <a:solidFill>
                  <a:srgbClr val="1154CC"/>
                </a:solidFill>
                <a:latin typeface="IBM Plex Sans"/>
                <a:ea typeface="+mn-ea"/>
                <a:cs typeface="+mn-cs"/>
              </a:rPr>
              <a:t>внутрішнього</a:t>
            </a:r>
            <a:r>
              <a:rPr lang="ru-RU" i="1" kern="1200" dirty="0">
                <a:solidFill>
                  <a:srgbClr val="1154CC"/>
                </a:solidFill>
                <a:latin typeface="IBM Plex Sans"/>
                <a:ea typeface="+mn-ea"/>
                <a:cs typeface="+mn-cs"/>
              </a:rPr>
              <a:t> трудового </a:t>
            </a:r>
            <a:r>
              <a:rPr lang="ru-RU" i="1" kern="1200" dirty="0" err="1">
                <a:solidFill>
                  <a:srgbClr val="1154CC"/>
                </a:solidFill>
                <a:latin typeface="IBM Plex Sans"/>
                <a:ea typeface="+mn-ea"/>
                <a:cs typeface="+mn-cs"/>
              </a:rPr>
              <a:t>розпорядку</a:t>
            </a:r>
            <a:r>
              <a:rPr lang="ru-RU" i="1" kern="1200" dirty="0">
                <a:solidFill>
                  <a:srgbClr val="1154CC"/>
                </a:solidFill>
                <a:latin typeface="IBM Plex Sans"/>
                <a:ea typeface="+mn-ea"/>
                <a:cs typeface="+mn-cs"/>
              </a:rPr>
              <a:t> для </a:t>
            </a:r>
            <a:r>
              <a:rPr lang="ru-RU" i="1" kern="1200" dirty="0" err="1">
                <a:solidFill>
                  <a:srgbClr val="1154CC"/>
                </a:solidFill>
                <a:latin typeface="IBM Plex Sans"/>
                <a:ea typeface="+mn-ea"/>
                <a:cs typeface="+mn-cs"/>
              </a:rPr>
              <a:t>працівників</a:t>
            </a:r>
            <a:r>
              <a:rPr lang="ru-RU" i="1" kern="1200" dirty="0">
                <a:solidFill>
                  <a:srgbClr val="1154CC"/>
                </a:solidFill>
                <a:latin typeface="IBM Plex Sans"/>
                <a:ea typeface="+mn-ea"/>
                <a:cs typeface="+mn-cs"/>
              </a:rPr>
              <a:t> у </a:t>
            </a:r>
            <a:r>
              <a:rPr lang="ru-RU" i="1" kern="1200" dirty="0" err="1">
                <a:solidFill>
                  <a:srgbClr val="1154CC"/>
                </a:solidFill>
                <a:latin typeface="IBM Plex Sans"/>
                <a:ea typeface="+mn-ea"/>
                <a:cs typeface="+mn-cs"/>
              </a:rPr>
              <a:t>закладі</a:t>
            </a:r>
            <a:r>
              <a:rPr lang="ru-RU" i="1" kern="1200" dirty="0">
                <a:solidFill>
                  <a:srgbClr val="1154CC"/>
                </a:solidFill>
                <a:latin typeface="IBM Plex Sans"/>
                <a:ea typeface="+mn-ea"/>
                <a:cs typeface="+mn-cs"/>
              </a:rPr>
              <a:t> </a:t>
            </a:r>
            <a:r>
              <a:rPr lang="ru-RU" i="1" kern="1200" dirty="0" err="1">
                <a:solidFill>
                  <a:srgbClr val="1154CC"/>
                </a:solidFill>
                <a:latin typeface="IBM Plex Sans"/>
                <a:ea typeface="+mn-ea"/>
                <a:cs typeface="+mn-cs"/>
              </a:rPr>
              <a:t>освіти</a:t>
            </a:r>
            <a:r>
              <a:rPr lang="ru-RU" i="1" kern="1200" dirty="0" smtClean="0">
                <a:solidFill>
                  <a:srgbClr val="000000"/>
                </a:solidFill>
                <a:latin typeface="IBM Plex Sans"/>
                <a:ea typeface="+mn-ea"/>
                <a:cs typeface="+mn-cs"/>
              </a:rPr>
              <a:t>: </a:t>
            </a:r>
            <a:r>
              <a:rPr lang="ru-RU" kern="1200" dirty="0" err="1" smtClean="0">
                <a:solidFill>
                  <a:srgbClr val="000000"/>
                </a:solidFill>
                <a:latin typeface="IBM Plex Sans"/>
                <a:ea typeface="+mn-ea"/>
                <a:cs typeface="+mn-cs"/>
              </a:rPr>
              <a:t>ці</a:t>
            </a:r>
            <a:r>
              <a:rPr lang="ru-RU" kern="1200" dirty="0" smtClean="0">
                <a:solidFill>
                  <a:srgbClr val="000000"/>
                </a:solidFill>
                <a:latin typeface="IBM Plex Sans"/>
                <a:ea typeface="+mn-ea"/>
                <a:cs typeface="+mn-cs"/>
              </a:rPr>
              <a:t> </a:t>
            </a:r>
            <a:r>
              <a:rPr lang="ru-RU" kern="1200" dirty="0">
                <a:solidFill>
                  <a:srgbClr val="000000"/>
                </a:solidFill>
                <a:latin typeface="IBM Plex Sans"/>
                <a:ea typeface="+mn-ea"/>
                <a:cs typeface="+mn-cs"/>
              </a:rPr>
              <a:t>правила </a:t>
            </a:r>
            <a:r>
              <a:rPr lang="ru-RU" kern="1200" dirty="0" err="1">
                <a:solidFill>
                  <a:srgbClr val="000000"/>
                </a:solidFill>
                <a:latin typeface="IBM Plex Sans"/>
                <a:ea typeface="+mn-ea"/>
                <a:cs typeface="+mn-cs"/>
              </a:rPr>
              <a:t>встановлюють</a:t>
            </a:r>
            <a:r>
              <a:rPr lang="ru-RU" kern="1200" dirty="0">
                <a:solidFill>
                  <a:srgbClr val="000000"/>
                </a:solidFill>
                <a:latin typeface="IBM Plex Sans"/>
                <a:ea typeface="+mn-ea"/>
                <a:cs typeface="+mn-cs"/>
              </a:rPr>
              <a:t> порядок </a:t>
            </a:r>
            <a:r>
              <a:rPr lang="ru-RU" kern="1200" dirty="0" err="1">
                <a:solidFill>
                  <a:srgbClr val="000000"/>
                </a:solidFill>
                <a:latin typeface="IBM Plex Sans"/>
                <a:ea typeface="+mn-ea"/>
                <a:cs typeface="+mn-cs"/>
              </a:rPr>
              <a:t>організації</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трудової</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діяльності</a:t>
            </a:r>
            <a:r>
              <a:rPr lang="ru-RU" kern="1200" dirty="0">
                <a:solidFill>
                  <a:srgbClr val="000000"/>
                </a:solidFill>
                <a:latin typeface="IBM Plex Sans"/>
                <a:ea typeface="+mn-ea"/>
                <a:cs typeface="+mn-cs"/>
              </a:rPr>
              <a:t> в </a:t>
            </a:r>
            <a:r>
              <a:rPr lang="ru-RU" kern="1200" dirty="0" err="1">
                <a:solidFill>
                  <a:srgbClr val="000000"/>
                </a:solidFill>
                <a:latin typeface="IBM Plex Sans"/>
                <a:ea typeface="+mn-ea"/>
                <a:cs typeface="+mn-cs"/>
              </a:rPr>
              <a:t>закладі</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освіти</a:t>
            </a:r>
            <a:r>
              <a:rPr lang="ru-RU" kern="1200" dirty="0" smtClean="0">
                <a:solidFill>
                  <a:srgbClr val="000000"/>
                </a:solidFill>
                <a:latin typeface="IBM Plex Sans"/>
                <a:ea typeface="+mn-ea"/>
                <a:cs typeface="+mn-cs"/>
              </a:rPr>
              <a:t>. Вони </a:t>
            </a:r>
            <a:r>
              <a:rPr lang="ru-RU" kern="1200" dirty="0" err="1" smtClean="0">
                <a:solidFill>
                  <a:srgbClr val="000000"/>
                </a:solidFill>
                <a:latin typeface="IBM Plex Sans"/>
                <a:ea typeface="+mn-ea"/>
                <a:cs typeface="+mn-cs"/>
              </a:rPr>
              <a:t>регулюють</a:t>
            </a:r>
            <a:r>
              <a:rPr lang="ru-RU" kern="1200" dirty="0" smtClean="0">
                <a:solidFill>
                  <a:srgbClr val="000000"/>
                </a:solidFill>
                <a:latin typeface="IBM Plex Sans"/>
                <a:ea typeface="+mn-ea"/>
                <a:cs typeface="+mn-cs"/>
              </a:rPr>
              <a:t> </a:t>
            </a:r>
            <a:r>
              <a:rPr lang="ru-RU" kern="1200" dirty="0" err="1">
                <a:solidFill>
                  <a:srgbClr val="000000"/>
                </a:solidFill>
                <a:latin typeface="IBM Plex Sans"/>
                <a:ea typeface="+mn-ea"/>
                <a:cs typeface="+mn-cs"/>
              </a:rPr>
              <a:t>взаємини</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між</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працівниками</a:t>
            </a:r>
            <a:r>
              <a:rPr lang="ru-RU" kern="1200" dirty="0">
                <a:solidFill>
                  <a:srgbClr val="000000"/>
                </a:solidFill>
                <a:latin typeface="IBM Plex Sans"/>
                <a:ea typeface="+mn-ea"/>
                <a:cs typeface="+mn-cs"/>
              </a:rPr>
              <a:t> та </a:t>
            </a:r>
            <a:r>
              <a:rPr lang="ru-RU" kern="1200" dirty="0" err="1">
                <a:solidFill>
                  <a:srgbClr val="000000"/>
                </a:solidFill>
                <a:latin typeface="IBM Plex Sans"/>
                <a:ea typeface="+mn-ea"/>
                <a:cs typeface="+mn-cs"/>
              </a:rPr>
              <a:t>адміністрацією</a:t>
            </a:r>
            <a:r>
              <a:rPr lang="ru-RU" kern="1200" dirty="0">
                <a:solidFill>
                  <a:srgbClr val="000000"/>
                </a:solidFill>
                <a:latin typeface="IBM Plex Sans"/>
                <a:ea typeface="+mn-ea"/>
                <a:cs typeface="+mn-cs"/>
              </a:rPr>
              <a:t>, порядок </a:t>
            </a:r>
            <a:r>
              <a:rPr lang="ru-RU" kern="1200" dirty="0" err="1" smtClean="0">
                <a:solidFill>
                  <a:srgbClr val="000000"/>
                </a:solidFill>
                <a:latin typeface="IBM Plex Sans"/>
                <a:ea typeface="+mn-ea"/>
                <a:cs typeface="+mn-cs"/>
              </a:rPr>
              <a:t>виконання</a:t>
            </a:r>
            <a:r>
              <a:rPr lang="ru-RU" kern="1200" dirty="0" smtClean="0">
                <a:solidFill>
                  <a:srgbClr val="000000"/>
                </a:solidFill>
                <a:latin typeface="IBM Plex Sans"/>
                <a:ea typeface="+mn-ea"/>
                <a:cs typeface="+mn-cs"/>
              </a:rPr>
              <a:t> </a:t>
            </a:r>
            <a:r>
              <a:rPr lang="ru-RU" kern="1200" dirty="0" err="1" smtClean="0">
                <a:solidFill>
                  <a:srgbClr val="000000"/>
                </a:solidFill>
                <a:latin typeface="IBM Plex Sans"/>
                <a:ea typeface="+mn-ea"/>
                <a:cs typeface="+mn-cs"/>
              </a:rPr>
              <a:t>посадових</a:t>
            </a:r>
            <a:r>
              <a:rPr lang="ru-RU" kern="1200" dirty="0" smtClean="0">
                <a:solidFill>
                  <a:srgbClr val="000000"/>
                </a:solidFill>
                <a:latin typeface="IBM Plex Sans"/>
                <a:ea typeface="+mn-ea"/>
                <a:cs typeface="+mn-cs"/>
              </a:rPr>
              <a:t> </a:t>
            </a:r>
            <a:r>
              <a:rPr lang="ru-RU" kern="1200" dirty="0" err="1">
                <a:solidFill>
                  <a:srgbClr val="000000"/>
                </a:solidFill>
                <a:latin typeface="IBM Plex Sans"/>
                <a:ea typeface="+mn-ea"/>
                <a:cs typeface="+mn-cs"/>
              </a:rPr>
              <a:t>обов’язків</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дисципліну</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безпеку</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охорону</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праці</a:t>
            </a:r>
            <a:r>
              <a:rPr lang="ru-RU" kern="1200" dirty="0">
                <a:solidFill>
                  <a:srgbClr val="000000"/>
                </a:solidFill>
                <a:latin typeface="IBM Plex Sans"/>
                <a:ea typeface="+mn-ea"/>
                <a:cs typeface="+mn-cs"/>
              </a:rPr>
              <a:t> та </a:t>
            </a:r>
            <a:r>
              <a:rPr lang="ru-RU" kern="1200" dirty="0" err="1">
                <a:solidFill>
                  <a:srgbClr val="000000"/>
                </a:solidFill>
                <a:latin typeface="IBM Plex Sans"/>
                <a:ea typeface="+mn-ea"/>
                <a:cs typeface="+mn-cs"/>
              </a:rPr>
              <a:t>багато</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інших</a:t>
            </a:r>
            <a:r>
              <a:rPr lang="ru-RU" kern="1200" dirty="0">
                <a:solidFill>
                  <a:srgbClr val="000000"/>
                </a:solidFill>
                <a:latin typeface="IBM Plex Sans"/>
                <a:ea typeface="+mn-ea"/>
                <a:cs typeface="+mn-cs"/>
              </a:rPr>
              <a:t> </a:t>
            </a:r>
            <a:r>
              <a:rPr lang="ru-RU" kern="1200" dirty="0" err="1" smtClean="0">
                <a:solidFill>
                  <a:srgbClr val="000000"/>
                </a:solidFill>
                <a:latin typeface="IBM Plex Sans"/>
                <a:ea typeface="+mn-ea"/>
                <a:cs typeface="+mn-cs"/>
              </a:rPr>
              <a:t>аспектів</a:t>
            </a:r>
            <a:r>
              <a:rPr lang="ru-RU" kern="1200" dirty="0" smtClean="0">
                <a:solidFill>
                  <a:srgbClr val="000000"/>
                </a:solidFill>
                <a:latin typeface="IBM Plex Sans"/>
                <a:ea typeface="+mn-ea"/>
                <a:cs typeface="+mn-cs"/>
              </a:rPr>
              <a:t> </a:t>
            </a:r>
            <a:r>
              <a:rPr lang="ru-RU" kern="1200" dirty="0" err="1" smtClean="0">
                <a:solidFill>
                  <a:srgbClr val="000000"/>
                </a:solidFill>
                <a:latin typeface="IBM Plex Sans"/>
                <a:ea typeface="+mn-ea"/>
                <a:cs typeface="+mn-cs"/>
              </a:rPr>
              <a:t>трудової</a:t>
            </a:r>
            <a:r>
              <a:rPr lang="ru-RU" kern="1200" dirty="0" smtClean="0">
                <a:solidFill>
                  <a:srgbClr val="000000"/>
                </a:solidFill>
                <a:latin typeface="IBM Plex Sans"/>
                <a:ea typeface="+mn-ea"/>
                <a:cs typeface="+mn-cs"/>
              </a:rPr>
              <a:t> </a:t>
            </a:r>
            <a:r>
              <a:rPr lang="ru-RU" kern="1200" dirty="0" err="1">
                <a:solidFill>
                  <a:srgbClr val="000000"/>
                </a:solidFill>
                <a:latin typeface="IBM Plex Sans"/>
                <a:ea typeface="+mn-ea"/>
                <a:cs typeface="+mn-cs"/>
              </a:rPr>
              <a:t>діяльності</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яких</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має</a:t>
            </a:r>
            <a:r>
              <a:rPr lang="ru-RU" kern="1200" dirty="0">
                <a:solidFill>
                  <a:srgbClr val="000000"/>
                </a:solidFill>
                <a:latin typeface="IBM Plex Sans"/>
                <a:ea typeface="+mn-ea"/>
                <a:cs typeface="+mn-cs"/>
              </a:rPr>
              <a:t> </a:t>
            </a:r>
            <a:r>
              <a:rPr lang="ru-RU" kern="1200" dirty="0" err="1">
                <a:solidFill>
                  <a:srgbClr val="000000"/>
                </a:solidFill>
                <a:latin typeface="IBM Plex Sans"/>
                <a:ea typeface="+mn-ea"/>
                <a:cs typeface="+mn-cs"/>
              </a:rPr>
              <a:t>дотримуватися</a:t>
            </a:r>
            <a:r>
              <a:rPr lang="ru-RU" kern="1200" dirty="0">
                <a:solidFill>
                  <a:srgbClr val="000000"/>
                </a:solidFill>
                <a:latin typeface="IBM Plex Sans"/>
                <a:ea typeface="+mn-ea"/>
                <a:cs typeface="+mn-cs"/>
              </a:rPr>
              <a:t> педагог-наставник та </a:t>
            </a:r>
            <a:r>
              <a:rPr lang="ru-RU" kern="1200" dirty="0" err="1">
                <a:solidFill>
                  <a:srgbClr val="000000"/>
                </a:solidFill>
                <a:latin typeface="IBM Plex Sans"/>
                <a:ea typeface="+mn-ea"/>
                <a:cs typeface="+mn-cs"/>
              </a:rPr>
              <a:t>інтерн</a:t>
            </a:r>
            <a:r>
              <a:rPr lang="ru-RU" kern="1200" dirty="0">
                <a:solidFill>
                  <a:srgbClr val="000000"/>
                </a:solidFill>
                <a:latin typeface="IBM Plex Sans"/>
                <a:ea typeface="+mn-ea"/>
                <a:cs typeface="+mn-cs"/>
              </a:rPr>
              <a:t>. </a:t>
            </a:r>
            <a:endParaRPr lang="ru-RU" kern="1200" dirty="0">
              <a:solidFill>
                <a:prstClr val="black"/>
              </a:solidFill>
              <a:latin typeface="Calibri"/>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b="52225"/>
          <a:stretch>
            <a:fillRect/>
          </a:stretch>
        </p:blipFill>
        <p:spPr bwMode="auto">
          <a:xfrm>
            <a:off x="1153697" y="207379"/>
            <a:ext cx="1782120" cy="9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8"/>
          <p:cNvSpPr txBox="1">
            <a:spLocks noChangeArrowheads="1"/>
          </p:cNvSpPr>
          <p:nvPr/>
        </p:nvSpPr>
        <p:spPr bwMode="auto">
          <a:xfrm>
            <a:off x="2935817" y="785942"/>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uk-UA" altLang="uk-UA" sz="1800" b="1" dirty="0">
                <a:solidFill>
                  <a:srgbClr val="002060"/>
                </a:solidFill>
              </a:rPr>
              <a:t>Стаття 23. Педагогічна інтернатура</a:t>
            </a:r>
            <a:endParaRPr lang="uk-UA" altLang="uk-UA" sz="1800" dirty="0"/>
          </a:p>
        </p:txBody>
      </p:sp>
      <p:sp>
        <p:nvSpPr>
          <p:cNvPr id="10" name="Содержимое 2"/>
          <p:cNvSpPr>
            <a:spLocks noGrp="1"/>
          </p:cNvSpPr>
          <p:nvPr>
            <p:ph idx="1"/>
          </p:nvPr>
        </p:nvSpPr>
        <p:spPr>
          <a:xfrm>
            <a:off x="689810" y="1235661"/>
            <a:ext cx="10146632" cy="6381750"/>
          </a:xfrm>
        </p:spPr>
        <p:txBody>
          <a:bodyPr>
            <a:normAutofit/>
          </a:bodyPr>
          <a:lstStyle/>
          <a:p>
            <a:pPr algn="just">
              <a:buFont typeface="Wingdings" pitchFamily="2" charset="2"/>
              <a:buNone/>
              <a:defRPr/>
            </a:pPr>
            <a:r>
              <a:rPr lang="ru-RU" dirty="0">
                <a:solidFill>
                  <a:schemeClr val="accent5">
                    <a:lumMod val="25000"/>
                  </a:schemeClr>
                </a:solidFill>
                <a:latin typeface="+mn-lt"/>
                <a:cs typeface="Times New Roman" panose="02020603050405020304" pitchFamily="18" charset="0"/>
              </a:rPr>
              <a:t>	</a:t>
            </a:r>
            <a:r>
              <a:rPr lang="uk-UA" dirty="0">
                <a:solidFill>
                  <a:schemeClr val="accent5">
                    <a:lumMod val="25000"/>
                  </a:schemeClr>
                </a:solidFill>
                <a:latin typeface="+mn-lt"/>
                <a:cs typeface="Times New Roman" panose="02020603050405020304" pitchFamily="18" charset="0"/>
              </a:rPr>
              <a:t>1.Особи, які не мають досвіду педагогічної діяльності та приймаються на посаду педагогічного працівника, протягом першого року роботи повинні пройти педагогічну інтернатуру</a:t>
            </a:r>
            <a:r>
              <a:rPr lang="uk-UA" dirty="0" smtClean="0">
                <a:solidFill>
                  <a:schemeClr val="accent5">
                    <a:lumMod val="25000"/>
                  </a:schemeClr>
                </a:solidFill>
                <a:latin typeface="+mn-lt"/>
                <a:cs typeface="Times New Roman" panose="02020603050405020304" pitchFamily="18" charset="0"/>
              </a:rPr>
              <a:t>.</a:t>
            </a:r>
            <a:endParaRPr lang="uk-UA" dirty="0">
              <a:solidFill>
                <a:schemeClr val="accent5">
                  <a:lumMod val="25000"/>
                </a:schemeClr>
              </a:solidFill>
              <a:latin typeface="+mn-lt"/>
              <a:cs typeface="Times New Roman" panose="02020603050405020304" pitchFamily="18" charset="0"/>
            </a:endParaRPr>
          </a:p>
          <a:p>
            <a:pPr algn="just">
              <a:buFont typeface="Wingdings" pitchFamily="2" charset="2"/>
              <a:buNone/>
              <a:defRPr/>
            </a:pPr>
            <a:r>
              <a:rPr lang="uk-UA" dirty="0">
                <a:solidFill>
                  <a:schemeClr val="accent5">
                    <a:lumMod val="25000"/>
                  </a:schemeClr>
                </a:solidFill>
                <a:latin typeface="+mn-lt"/>
                <a:cs typeface="Times New Roman" panose="02020603050405020304" pitchFamily="18" charset="0"/>
              </a:rPr>
              <a:t>	2.Педагогічна інтернатура організовується відповідно до наказу керівника закладу освіти, що видається в день призначення особи на посаду педагогічного працівника.</a:t>
            </a:r>
          </a:p>
          <a:p>
            <a:pPr algn="just">
              <a:buFont typeface="Wingdings" pitchFamily="2" charset="2"/>
              <a:buNone/>
              <a:defRPr/>
            </a:pPr>
            <a:r>
              <a:rPr lang="uk-UA" dirty="0">
                <a:solidFill>
                  <a:schemeClr val="accent5">
                    <a:lumMod val="25000"/>
                  </a:schemeClr>
                </a:solidFill>
                <a:latin typeface="+mn-lt"/>
                <a:cs typeface="Times New Roman" panose="02020603050405020304" pitchFamily="18" charset="0"/>
              </a:rPr>
              <a:t>	Педагогічна інтернатура має передбачати заходи, що забезпечать здобуття та/або вдосконалення професійних </a:t>
            </a:r>
            <a:r>
              <a:rPr lang="uk-UA" dirty="0" err="1">
                <a:solidFill>
                  <a:schemeClr val="accent5">
                    <a:lumMod val="25000"/>
                  </a:schemeClr>
                </a:solidFill>
                <a:latin typeface="+mn-lt"/>
                <a:cs typeface="Times New Roman" panose="02020603050405020304" pitchFamily="18" charset="0"/>
              </a:rPr>
              <a:t>компетентностей</a:t>
            </a:r>
            <a:r>
              <a:rPr lang="uk-UA" dirty="0">
                <a:solidFill>
                  <a:schemeClr val="accent5">
                    <a:lumMod val="25000"/>
                  </a:schemeClr>
                </a:solidFill>
                <a:latin typeface="+mn-lt"/>
                <a:cs typeface="Times New Roman" panose="02020603050405020304" pitchFamily="18" charset="0"/>
              </a:rPr>
              <a:t> і педагогічної майстерності протягом першого року професійної діяльності педагога</a:t>
            </a:r>
            <a:r>
              <a:rPr lang="uk-UA" dirty="0" smtClean="0">
                <a:solidFill>
                  <a:schemeClr val="accent5">
                    <a:lumMod val="25000"/>
                  </a:schemeClr>
                </a:solidFill>
                <a:latin typeface="+mn-lt"/>
                <a:cs typeface="Times New Roman" panose="02020603050405020304" pitchFamily="18" charset="0"/>
              </a:rPr>
              <a:t>.</a:t>
            </a:r>
            <a:endParaRPr lang="uk-UA" dirty="0">
              <a:solidFill>
                <a:schemeClr val="accent5">
                  <a:lumMod val="25000"/>
                </a:schemeClr>
              </a:solidFill>
              <a:latin typeface="+mn-lt"/>
              <a:cs typeface="Times New Roman" panose="02020603050405020304" pitchFamily="18" charset="0"/>
            </a:endParaRPr>
          </a:p>
          <a:p>
            <a:pPr algn="just">
              <a:buFont typeface="Wingdings" pitchFamily="2" charset="2"/>
              <a:buNone/>
              <a:defRPr/>
            </a:pPr>
            <a:r>
              <a:rPr lang="uk-UA" dirty="0">
                <a:solidFill>
                  <a:schemeClr val="accent5">
                    <a:lumMod val="25000"/>
                  </a:schemeClr>
                </a:solidFill>
                <a:latin typeface="+mn-lt"/>
                <a:cs typeface="Times New Roman" panose="02020603050405020304" pitchFamily="18" charset="0"/>
              </a:rPr>
              <a:t>	3.Виконання обов’язків педагога-наставника покладається на педагогічного працівника з досвідом педагогічної діяльності, як правило, не менше п’яти років за відповідною спеціальністю</a:t>
            </a:r>
            <a:r>
              <a:rPr lang="uk-UA" dirty="0" smtClean="0">
                <a:solidFill>
                  <a:schemeClr val="accent5">
                    <a:lumMod val="25000"/>
                  </a:schemeClr>
                </a:solidFill>
                <a:latin typeface="+mn-lt"/>
                <a:cs typeface="Times New Roman" panose="02020603050405020304" pitchFamily="18" charset="0"/>
              </a:rPr>
              <a:t>.</a:t>
            </a:r>
            <a:endParaRPr lang="uk-UA" dirty="0">
              <a:solidFill>
                <a:schemeClr val="accent5">
                  <a:lumMod val="25000"/>
                </a:schemeClr>
              </a:solidFill>
              <a:latin typeface="+mn-lt"/>
              <a:cs typeface="Times New Roman" panose="02020603050405020304" pitchFamily="18" charset="0"/>
            </a:endParaRPr>
          </a:p>
          <a:p>
            <a:pPr algn="just">
              <a:buFont typeface="Wingdings" pitchFamily="2" charset="2"/>
              <a:buNone/>
              <a:defRPr/>
            </a:pPr>
            <a:r>
              <a:rPr lang="uk-UA" dirty="0">
                <a:solidFill>
                  <a:schemeClr val="accent5">
                    <a:lumMod val="25000"/>
                  </a:schemeClr>
                </a:solidFill>
                <a:latin typeface="+mn-lt"/>
                <a:cs typeface="Times New Roman" panose="02020603050405020304" pitchFamily="18" charset="0"/>
              </a:rPr>
              <a:t>	4.Відповідно до рішення керівника закладу освіти педагогічному працівникові за виконання обов’язків педагога-наставника призначається доплата у граничному розмірі 20 відсотків його посадового окладу в межах фонду оплати праці закладу освіти.</a:t>
            </a:r>
          </a:p>
          <a:p>
            <a:pPr algn="just">
              <a:defRPr/>
            </a:pPr>
            <a:endParaRPr lang="ru-RU" dirty="0">
              <a:solidFill>
                <a:schemeClr val="accent5">
                  <a:lumMod val="25000"/>
                </a:schemeClr>
              </a:solidFill>
              <a:latin typeface="+mn-lt"/>
            </a:endParaRPr>
          </a:p>
        </p:txBody>
      </p:sp>
      <p:sp>
        <p:nvSpPr>
          <p:cNvPr id="11" name="Text Box 6"/>
          <p:cNvSpPr txBox="1">
            <a:spLocks noChangeArrowheads="1"/>
          </p:cNvSpPr>
          <p:nvPr/>
        </p:nvSpPr>
        <p:spPr bwMode="auto">
          <a:xfrm>
            <a:off x="10416118" y="6353176"/>
            <a:ext cx="968535" cy="246221"/>
          </a:xfrm>
          <a:prstGeom prst="rect">
            <a:avLst/>
          </a:prstGeom>
          <a:noFill/>
          <a:ln>
            <a:noFill/>
          </a:ln>
          <a:effectLst/>
        </p:spPr>
        <p:txBody>
          <a:bodyPr wrap="none">
            <a:spAutoFit/>
          </a:bodyPr>
          <a:lstStyle/>
          <a:p>
            <a:pPr eaLnBrk="1" hangingPunct="1">
              <a:defRPr/>
            </a:pPr>
            <a:r>
              <a:rPr lang="uk-UA" sz="1000" dirty="0">
                <a:solidFill>
                  <a:srgbClr val="002060"/>
                </a:solidFill>
                <a:effectLst>
                  <a:outerShdw blurRad="38100" dist="38100" dir="2700000" algn="tl">
                    <a:srgbClr val="FFFFFF"/>
                  </a:outerShdw>
                </a:effectLst>
              </a:rPr>
              <a:t>Л. Коваленко</a:t>
            </a:r>
          </a:p>
        </p:txBody>
      </p:sp>
    </p:spTree>
    <p:extLst>
      <p:ext uri="{BB962C8B-B14F-4D97-AF65-F5344CB8AC3E}">
        <p14:creationId xmlns:p14="http://schemas.microsoft.com/office/powerpoint/2010/main" val="340060494"/>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4"/>
          <p:cNvSpPr txBox="1">
            <a:spLocks noGrp="1"/>
          </p:cNvSpPr>
          <p:nvPr>
            <p:ph type="title"/>
          </p:nvPr>
        </p:nvSpPr>
        <p:spPr>
          <a:xfrm>
            <a:off x="3577390" y="882316"/>
            <a:ext cx="6245048" cy="2021305"/>
          </a:xfrm>
          <a:prstGeom prst="rect">
            <a:avLst/>
          </a:prstGeom>
        </p:spPr>
        <p:txBody>
          <a:bodyPr spcFirstLastPara="1" wrap="square" lIns="121900" tIns="121900" rIns="121900" bIns="121900" anchor="ctr" anchorCtr="0">
            <a:noAutofit/>
          </a:bodyPr>
          <a:lstStyle/>
          <a:p>
            <a:pPr lvl="0"/>
            <a:r>
              <a:rPr lang="ru-RU" sz="2000" dirty="0" err="1" smtClean="0"/>
              <a:t>Педагогічна</a:t>
            </a:r>
            <a:r>
              <a:rPr lang="ru-RU" sz="2000" dirty="0" smtClean="0"/>
              <a:t> </a:t>
            </a:r>
            <a:r>
              <a:rPr lang="ru-RU" sz="2000" dirty="0" err="1"/>
              <a:t>інтернатура</a:t>
            </a:r>
            <a:r>
              <a:rPr lang="ru-RU" sz="2000" dirty="0"/>
              <a:t> - система </a:t>
            </a:r>
            <a:r>
              <a:rPr lang="ru-RU" sz="2000" dirty="0" err="1"/>
              <a:t>заходів</a:t>
            </a:r>
            <a:r>
              <a:rPr lang="ru-RU" sz="2000" dirty="0"/>
              <a:t>, </a:t>
            </a:r>
            <a:r>
              <a:rPr lang="ru-RU" sz="2000" dirty="0" err="1"/>
              <a:t>спрямованих</a:t>
            </a:r>
            <a:r>
              <a:rPr lang="ru-RU" sz="2000" dirty="0"/>
              <a:t> на </a:t>
            </a:r>
            <a:r>
              <a:rPr lang="ru-RU" sz="2000" dirty="0" err="1"/>
              <a:t>підтримку</a:t>
            </a:r>
            <a:r>
              <a:rPr lang="ru-RU" sz="2000" dirty="0"/>
              <a:t> </a:t>
            </a:r>
            <a:r>
              <a:rPr lang="ru-RU" sz="2000" dirty="0" err="1"/>
              <a:t>педагогічного</a:t>
            </a:r>
            <a:r>
              <a:rPr lang="ru-RU" sz="2000" dirty="0"/>
              <a:t> </a:t>
            </a:r>
            <a:r>
              <a:rPr lang="ru-RU" sz="2000" dirty="0" err="1"/>
              <a:t>працівника</a:t>
            </a:r>
            <a:r>
              <a:rPr lang="ru-RU" sz="2000" dirty="0"/>
              <a:t> закладу </a:t>
            </a:r>
            <a:r>
              <a:rPr lang="ru-RU" sz="2000" dirty="0" err="1"/>
              <a:t>освіти</a:t>
            </a:r>
            <a:r>
              <a:rPr lang="ru-RU" sz="2000" dirty="0"/>
              <a:t>, </a:t>
            </a:r>
            <a:r>
              <a:rPr lang="ru-RU" sz="2000" dirty="0" err="1"/>
              <a:t>призначеного</a:t>
            </a:r>
            <a:r>
              <a:rPr lang="ru-RU" sz="2000" dirty="0"/>
              <a:t> на посаду </a:t>
            </a:r>
            <a:r>
              <a:rPr lang="ru-RU" sz="2000" dirty="0" err="1"/>
              <a:t>вперше</a:t>
            </a:r>
            <a:r>
              <a:rPr lang="ru-RU" sz="2000" dirty="0"/>
              <a:t>, у </a:t>
            </a:r>
            <a:r>
              <a:rPr lang="ru-RU" sz="2000" dirty="0" err="1"/>
              <a:t>провадженні</a:t>
            </a:r>
            <a:r>
              <a:rPr lang="ru-RU" sz="2000" dirty="0"/>
              <a:t> ним </a:t>
            </a:r>
            <a:r>
              <a:rPr lang="ru-RU" sz="2000" dirty="0" err="1"/>
              <a:t>педагогічної</a:t>
            </a:r>
            <a:r>
              <a:rPr lang="ru-RU" sz="2000" dirty="0"/>
              <a:t> </a:t>
            </a:r>
            <a:r>
              <a:rPr lang="ru-RU" sz="2000" dirty="0" err="1"/>
              <a:t>діяльності</a:t>
            </a:r>
            <a:r>
              <a:rPr lang="ru-RU" sz="2000" dirty="0"/>
              <a:t> та </a:t>
            </a:r>
            <a:r>
              <a:rPr lang="ru-RU" sz="2000" dirty="0" err="1"/>
              <a:t>набутті</a:t>
            </a:r>
            <a:r>
              <a:rPr lang="ru-RU" sz="2000" dirty="0"/>
              <a:t> (</a:t>
            </a:r>
            <a:r>
              <a:rPr lang="ru-RU" sz="2000" dirty="0" err="1"/>
              <a:t>вдосконаленні</a:t>
            </a:r>
            <a:r>
              <a:rPr lang="ru-RU" sz="2000" dirty="0"/>
              <a:t>) </a:t>
            </a:r>
            <a:r>
              <a:rPr lang="ru-RU" sz="2000" dirty="0" err="1"/>
              <a:t>його</a:t>
            </a:r>
            <a:r>
              <a:rPr lang="ru-RU" sz="2000" dirty="0"/>
              <a:t> </a:t>
            </a:r>
            <a:r>
              <a:rPr lang="ru-RU" sz="2000" dirty="0" err="1"/>
              <a:t>фахової</a:t>
            </a:r>
            <a:r>
              <a:rPr lang="ru-RU" sz="2000" dirty="0"/>
              <a:t> </a:t>
            </a:r>
            <a:r>
              <a:rPr lang="ru-RU" sz="2000" dirty="0" err="1" smtClean="0"/>
              <a:t>майстерності</a:t>
            </a:r>
            <a:r>
              <a:rPr lang="ru-RU" sz="2000" dirty="0" smtClean="0"/>
              <a:t> (</a:t>
            </a:r>
            <a:r>
              <a:rPr lang="ru-RU" sz="2000" dirty="0" err="1" smtClean="0"/>
              <a:t>Положення</a:t>
            </a:r>
            <a:r>
              <a:rPr lang="ru-RU" sz="2000" dirty="0" smtClean="0"/>
              <a:t>…)</a:t>
            </a:r>
            <a:endParaRPr sz="2000" dirty="0"/>
          </a:p>
        </p:txBody>
      </p:sp>
      <p:sp>
        <p:nvSpPr>
          <p:cNvPr id="266" name="Google Shape;266;p24"/>
          <p:cNvSpPr txBox="1">
            <a:spLocks noGrp="1"/>
          </p:cNvSpPr>
          <p:nvPr>
            <p:ph type="body" idx="1"/>
          </p:nvPr>
        </p:nvSpPr>
        <p:spPr>
          <a:xfrm>
            <a:off x="1374341" y="3387925"/>
            <a:ext cx="9144083" cy="2403275"/>
          </a:xfrm>
          <a:prstGeom prst="rect">
            <a:avLst/>
          </a:prstGeom>
        </p:spPr>
        <p:txBody>
          <a:bodyPr spcFirstLastPara="1" wrap="square" lIns="121900" tIns="121900" rIns="121900" bIns="121900" anchor="t" anchorCtr="0">
            <a:noAutofit/>
          </a:bodyPr>
          <a:lstStyle/>
          <a:p>
            <a:pPr marL="0" lvl="0" indent="0">
              <a:spcAft>
                <a:spcPts val="1600"/>
              </a:spcAft>
              <a:buNone/>
            </a:pPr>
            <a:r>
              <a:rPr lang="ru-RU" dirty="0"/>
              <a:t>Закон </a:t>
            </a:r>
            <a:r>
              <a:rPr lang="ru-RU" dirty="0" err="1"/>
              <a:t>України</a:t>
            </a:r>
            <a:r>
              <a:rPr lang="ru-RU" dirty="0"/>
              <a:t> «Про </a:t>
            </a:r>
            <a:r>
              <a:rPr lang="ru-RU" dirty="0" err="1"/>
              <a:t>повну</a:t>
            </a:r>
            <a:r>
              <a:rPr lang="ru-RU" dirty="0"/>
              <a:t> </a:t>
            </a:r>
            <a:r>
              <a:rPr lang="ru-RU" dirty="0" err="1"/>
              <a:t>загальну</a:t>
            </a:r>
            <a:r>
              <a:rPr lang="ru-RU" dirty="0"/>
              <a:t> </a:t>
            </a:r>
            <a:r>
              <a:rPr lang="ru-RU" dirty="0" err="1"/>
              <a:t>середню</a:t>
            </a:r>
            <a:r>
              <a:rPr lang="ru-RU" dirty="0"/>
              <a:t> </a:t>
            </a:r>
            <a:r>
              <a:rPr lang="ru-RU" dirty="0" err="1"/>
              <a:t>освіту</a:t>
            </a:r>
            <a:r>
              <a:rPr lang="ru-RU" dirty="0"/>
              <a:t>» у </a:t>
            </a:r>
            <a:r>
              <a:rPr lang="ru-RU" dirty="0" err="1"/>
              <a:t>розділі</a:t>
            </a:r>
            <a:r>
              <a:rPr lang="ru-RU" dirty="0"/>
              <a:t> 1 ст.1 п.11 </a:t>
            </a:r>
            <a:r>
              <a:rPr lang="ru-RU" dirty="0" err="1"/>
              <a:t>розглядає</a:t>
            </a:r>
            <a:r>
              <a:rPr lang="ru-RU" dirty="0"/>
              <a:t> ж  </a:t>
            </a:r>
            <a:r>
              <a:rPr lang="ru-RU" b="1" dirty="0" err="1"/>
              <a:t>педагогічну</a:t>
            </a:r>
            <a:r>
              <a:rPr lang="ru-RU" b="1" dirty="0"/>
              <a:t> </a:t>
            </a:r>
            <a:r>
              <a:rPr lang="ru-RU" b="1" dirty="0" err="1"/>
              <a:t>інтернатуру</a:t>
            </a:r>
            <a:r>
              <a:rPr lang="ru-RU" b="1" dirty="0"/>
              <a:t> </a:t>
            </a:r>
            <a:r>
              <a:rPr lang="ru-RU" dirty="0"/>
              <a:t>як систему </a:t>
            </a:r>
            <a:r>
              <a:rPr lang="ru-RU" dirty="0" err="1"/>
              <a:t>заходів</a:t>
            </a:r>
            <a:r>
              <a:rPr lang="ru-RU" dirty="0"/>
              <a:t>, </a:t>
            </a:r>
            <a:r>
              <a:rPr lang="ru-RU" dirty="0" err="1"/>
              <a:t>спрямованих</a:t>
            </a:r>
            <a:r>
              <a:rPr lang="ru-RU" dirty="0"/>
              <a:t> на </a:t>
            </a:r>
            <a:r>
              <a:rPr lang="ru-RU" dirty="0" err="1"/>
              <a:t>підтримку</a:t>
            </a:r>
            <a:r>
              <a:rPr lang="ru-RU" dirty="0"/>
              <a:t> </a:t>
            </a:r>
            <a:r>
              <a:rPr lang="ru-RU" dirty="0" err="1"/>
              <a:t>педагогічного</a:t>
            </a:r>
            <a:r>
              <a:rPr lang="ru-RU" dirty="0"/>
              <a:t> </a:t>
            </a:r>
            <a:r>
              <a:rPr lang="ru-RU" dirty="0" err="1"/>
              <a:t>працівника</a:t>
            </a:r>
            <a:r>
              <a:rPr lang="ru-RU" dirty="0"/>
              <a:t> закладу </a:t>
            </a:r>
            <a:r>
              <a:rPr lang="ru-RU" dirty="0" err="1"/>
              <a:t>освіти</a:t>
            </a:r>
            <a:r>
              <a:rPr lang="ru-RU" dirty="0"/>
              <a:t>, </a:t>
            </a:r>
            <a:r>
              <a:rPr lang="ru-RU" dirty="0" err="1"/>
              <a:t>призначеного</a:t>
            </a:r>
            <a:r>
              <a:rPr lang="ru-RU" dirty="0"/>
              <a:t> на посаду </a:t>
            </a:r>
            <a:r>
              <a:rPr lang="ru-RU" b="1" dirty="0" err="1"/>
              <a:t>вперше</a:t>
            </a:r>
            <a:r>
              <a:rPr lang="ru-RU" dirty="0"/>
              <a:t>, у </a:t>
            </a:r>
            <a:r>
              <a:rPr lang="ru-RU" dirty="0" err="1"/>
              <a:t>провадженні</a:t>
            </a:r>
            <a:r>
              <a:rPr lang="ru-RU" dirty="0"/>
              <a:t> ним </a:t>
            </a:r>
            <a:r>
              <a:rPr lang="ru-RU" dirty="0" err="1"/>
              <a:t>педагогічної</a:t>
            </a:r>
            <a:r>
              <a:rPr lang="ru-RU" dirty="0"/>
              <a:t> </a:t>
            </a:r>
            <a:r>
              <a:rPr lang="ru-RU" dirty="0" err="1"/>
              <a:t>діяльності</a:t>
            </a:r>
            <a:r>
              <a:rPr lang="ru-RU" dirty="0"/>
              <a:t> та </a:t>
            </a:r>
            <a:r>
              <a:rPr lang="ru-RU" dirty="0" err="1"/>
              <a:t>набутті</a:t>
            </a:r>
            <a:r>
              <a:rPr lang="ru-RU" dirty="0"/>
              <a:t> (</a:t>
            </a:r>
            <a:r>
              <a:rPr lang="ru-RU" dirty="0" err="1"/>
              <a:t>вдосконаленні</a:t>
            </a:r>
            <a:r>
              <a:rPr lang="ru-RU" dirty="0"/>
              <a:t>) </a:t>
            </a:r>
            <a:r>
              <a:rPr lang="ru-RU" dirty="0" err="1"/>
              <a:t>його</a:t>
            </a:r>
            <a:r>
              <a:rPr lang="ru-RU" dirty="0"/>
              <a:t> </a:t>
            </a:r>
            <a:r>
              <a:rPr lang="ru-RU" dirty="0" err="1"/>
              <a:t>фахової</a:t>
            </a:r>
            <a:r>
              <a:rPr lang="ru-RU" dirty="0"/>
              <a:t> </a:t>
            </a:r>
            <a:r>
              <a:rPr lang="ru-RU" dirty="0" err="1"/>
              <a:t>майстерності</a:t>
            </a:r>
            <a:r>
              <a:rPr lang="ru-RU" dirty="0"/>
              <a:t>. </a:t>
            </a:r>
          </a:p>
        </p:txBody>
      </p:sp>
      <p:sp>
        <p:nvSpPr>
          <p:cNvPr id="267" name="Google Shape;267;p24"/>
          <p:cNvSpPr/>
          <p:nvPr/>
        </p:nvSpPr>
        <p:spPr>
          <a:xfrm>
            <a:off x="1574039" y="645680"/>
            <a:ext cx="1827151" cy="1876535"/>
          </a:xfrm>
          <a:custGeom>
            <a:avLst/>
            <a:gdLst/>
            <a:ahLst/>
            <a:cxnLst/>
            <a:rect l="l" t="t" r="r" b="b"/>
            <a:pathLst>
              <a:path w="896761" h="920999" extrusionOk="0">
                <a:moveTo>
                  <a:pt x="427486" y="14"/>
                </a:moveTo>
                <a:cubicBezTo>
                  <a:pt x="348122" y="633"/>
                  <a:pt x="269378" y="22052"/>
                  <a:pt x="200410" y="61242"/>
                </a:cubicBezTo>
                <a:cubicBezTo>
                  <a:pt x="172219" y="77264"/>
                  <a:pt x="146088" y="96230"/>
                  <a:pt x="121472" y="117284"/>
                </a:cubicBezTo>
                <a:cubicBezTo>
                  <a:pt x="95341" y="139537"/>
                  <a:pt x="92260" y="178820"/>
                  <a:pt x="114513" y="204950"/>
                </a:cubicBezTo>
                <a:cubicBezTo>
                  <a:pt x="136766" y="231085"/>
                  <a:pt x="175923" y="234162"/>
                  <a:pt x="202054" y="211909"/>
                </a:cubicBezTo>
                <a:cubicBezTo>
                  <a:pt x="212793" y="202805"/>
                  <a:pt x="223824" y="194065"/>
                  <a:pt x="235451" y="186102"/>
                </a:cubicBezTo>
                <a:cubicBezTo>
                  <a:pt x="264075" y="166501"/>
                  <a:pt x="295606" y="151256"/>
                  <a:pt x="328687" y="140816"/>
                </a:cubicBezTo>
                <a:cubicBezTo>
                  <a:pt x="388065" y="122069"/>
                  <a:pt x="451167" y="119600"/>
                  <a:pt x="512241" y="130821"/>
                </a:cubicBezTo>
                <a:cubicBezTo>
                  <a:pt x="525645" y="133282"/>
                  <a:pt x="539040" y="136075"/>
                  <a:pt x="552091" y="140055"/>
                </a:cubicBezTo>
                <a:cubicBezTo>
                  <a:pt x="564992" y="143990"/>
                  <a:pt x="577671" y="148961"/>
                  <a:pt x="589917" y="154604"/>
                </a:cubicBezTo>
                <a:cubicBezTo>
                  <a:pt x="615950" y="166602"/>
                  <a:pt x="640417" y="182629"/>
                  <a:pt x="662657" y="200651"/>
                </a:cubicBezTo>
                <a:cubicBezTo>
                  <a:pt x="772989" y="290070"/>
                  <a:pt x="825930" y="437321"/>
                  <a:pt x="795484" y="576366"/>
                </a:cubicBezTo>
                <a:cubicBezTo>
                  <a:pt x="785052" y="624008"/>
                  <a:pt x="764468" y="669598"/>
                  <a:pt x="735649" y="708942"/>
                </a:cubicBezTo>
                <a:cubicBezTo>
                  <a:pt x="705523" y="750071"/>
                  <a:pt x="666742" y="784723"/>
                  <a:pt x="622553" y="810145"/>
                </a:cubicBezTo>
                <a:cubicBezTo>
                  <a:pt x="589969" y="828892"/>
                  <a:pt x="554844" y="841818"/>
                  <a:pt x="518439" y="850881"/>
                </a:cubicBezTo>
                <a:cubicBezTo>
                  <a:pt x="505979" y="853982"/>
                  <a:pt x="493438" y="856864"/>
                  <a:pt x="480743" y="858848"/>
                </a:cubicBezTo>
                <a:cubicBezTo>
                  <a:pt x="437533" y="865604"/>
                  <a:pt x="393323" y="864459"/>
                  <a:pt x="350442" y="855941"/>
                </a:cubicBezTo>
                <a:cubicBezTo>
                  <a:pt x="311094" y="848124"/>
                  <a:pt x="272876" y="833709"/>
                  <a:pt x="237981" y="813942"/>
                </a:cubicBezTo>
                <a:cubicBezTo>
                  <a:pt x="155468" y="767190"/>
                  <a:pt x="91321" y="690005"/>
                  <a:pt x="60875" y="600149"/>
                </a:cubicBezTo>
                <a:cubicBezTo>
                  <a:pt x="44258" y="551101"/>
                  <a:pt x="37659" y="498998"/>
                  <a:pt x="41015" y="447332"/>
                </a:cubicBezTo>
                <a:cubicBezTo>
                  <a:pt x="44132" y="399341"/>
                  <a:pt x="56293" y="352638"/>
                  <a:pt x="75930" y="308813"/>
                </a:cubicBezTo>
                <a:cubicBezTo>
                  <a:pt x="80201" y="299498"/>
                  <a:pt x="76137" y="288540"/>
                  <a:pt x="66822" y="284269"/>
                </a:cubicBezTo>
                <a:cubicBezTo>
                  <a:pt x="57507" y="279999"/>
                  <a:pt x="46423" y="284063"/>
                  <a:pt x="42153" y="293378"/>
                </a:cubicBezTo>
                <a:cubicBezTo>
                  <a:pt x="16366" y="348448"/>
                  <a:pt x="1756" y="407838"/>
                  <a:pt x="153" y="468714"/>
                </a:cubicBezTo>
                <a:cubicBezTo>
                  <a:pt x="-1324" y="524817"/>
                  <a:pt x="7877" y="581118"/>
                  <a:pt x="27604" y="633675"/>
                </a:cubicBezTo>
                <a:cubicBezTo>
                  <a:pt x="47407" y="686418"/>
                  <a:pt x="77319" y="735226"/>
                  <a:pt x="115399" y="776748"/>
                </a:cubicBezTo>
                <a:cubicBezTo>
                  <a:pt x="168118" y="834239"/>
                  <a:pt x="236228" y="877344"/>
                  <a:pt x="310721" y="900471"/>
                </a:cubicBezTo>
                <a:cubicBezTo>
                  <a:pt x="353441" y="913728"/>
                  <a:pt x="397963" y="920416"/>
                  <a:pt x="442666" y="920962"/>
                </a:cubicBezTo>
                <a:cubicBezTo>
                  <a:pt x="472578" y="921331"/>
                  <a:pt x="502862" y="918959"/>
                  <a:pt x="532231" y="913121"/>
                </a:cubicBezTo>
                <a:cubicBezTo>
                  <a:pt x="565656" y="906474"/>
                  <a:pt x="598292" y="894893"/>
                  <a:pt x="629005" y="880230"/>
                </a:cubicBezTo>
                <a:cubicBezTo>
                  <a:pt x="696350" y="848080"/>
                  <a:pt x="754922" y="799875"/>
                  <a:pt x="800294" y="740695"/>
                </a:cubicBezTo>
                <a:cubicBezTo>
                  <a:pt x="839172" y="689976"/>
                  <a:pt x="867541" y="631153"/>
                  <a:pt x="883025" y="569156"/>
                </a:cubicBezTo>
                <a:cubicBezTo>
                  <a:pt x="896882" y="513676"/>
                  <a:pt x="900335" y="455355"/>
                  <a:pt x="893020" y="398629"/>
                </a:cubicBezTo>
                <a:cubicBezTo>
                  <a:pt x="881301" y="307777"/>
                  <a:pt x="840556" y="221928"/>
                  <a:pt x="778786" y="154474"/>
                </a:cubicBezTo>
                <a:cubicBezTo>
                  <a:pt x="737410" y="109293"/>
                  <a:pt x="687946" y="74435"/>
                  <a:pt x="632928" y="47834"/>
                </a:cubicBezTo>
                <a:cubicBezTo>
                  <a:pt x="619047" y="41123"/>
                  <a:pt x="604822" y="35354"/>
                  <a:pt x="590423" y="29869"/>
                </a:cubicBezTo>
                <a:cubicBezTo>
                  <a:pt x="573388" y="23380"/>
                  <a:pt x="556127" y="17352"/>
                  <a:pt x="538429" y="12919"/>
                </a:cubicBezTo>
                <a:cubicBezTo>
                  <a:pt x="502327" y="3876"/>
                  <a:pt x="464676" y="-273"/>
                  <a:pt x="427486" y="1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4"/>
          <p:cNvSpPr/>
          <p:nvPr/>
        </p:nvSpPr>
        <p:spPr>
          <a:xfrm>
            <a:off x="9817241" y="2693862"/>
            <a:ext cx="453296" cy="458803"/>
          </a:xfrm>
          <a:custGeom>
            <a:avLst/>
            <a:gdLst/>
            <a:ahLst/>
            <a:cxnLst/>
            <a:rect l="l" t="t" r="r" b="b"/>
            <a:pathLst>
              <a:path w="839437" h="849636" extrusionOk="0">
                <a:moveTo>
                  <a:pt x="299550" y="290"/>
                </a:moveTo>
                <a:cubicBezTo>
                  <a:pt x="295705" y="679"/>
                  <a:pt x="291859" y="1500"/>
                  <a:pt x="288013" y="2695"/>
                </a:cubicBezTo>
                <a:cubicBezTo>
                  <a:pt x="257409" y="12244"/>
                  <a:pt x="240286" y="44815"/>
                  <a:pt x="249839" y="75431"/>
                </a:cubicBezTo>
                <a:cubicBezTo>
                  <a:pt x="282872" y="159478"/>
                  <a:pt x="316148" y="243534"/>
                  <a:pt x="350516" y="327051"/>
                </a:cubicBezTo>
                <a:cubicBezTo>
                  <a:pt x="351609" y="329722"/>
                  <a:pt x="352824" y="332350"/>
                  <a:pt x="353957" y="335021"/>
                </a:cubicBezTo>
                <a:cubicBezTo>
                  <a:pt x="353228" y="334475"/>
                  <a:pt x="352500" y="333920"/>
                  <a:pt x="351771" y="333374"/>
                </a:cubicBezTo>
                <a:cubicBezTo>
                  <a:pt x="281698" y="280489"/>
                  <a:pt x="210411" y="228944"/>
                  <a:pt x="138516" y="178533"/>
                </a:cubicBezTo>
                <a:cubicBezTo>
                  <a:pt x="128193" y="172356"/>
                  <a:pt x="116778" y="169700"/>
                  <a:pt x="105605" y="170311"/>
                </a:cubicBezTo>
                <a:cubicBezTo>
                  <a:pt x="86983" y="171331"/>
                  <a:pt x="69212" y="181322"/>
                  <a:pt x="58930" y="198523"/>
                </a:cubicBezTo>
                <a:cubicBezTo>
                  <a:pt x="42454" y="226042"/>
                  <a:pt x="51400" y="261746"/>
                  <a:pt x="78927" y="278218"/>
                </a:cubicBezTo>
                <a:cubicBezTo>
                  <a:pt x="109491" y="293366"/>
                  <a:pt x="139892" y="308923"/>
                  <a:pt x="170375" y="324265"/>
                </a:cubicBezTo>
                <a:cubicBezTo>
                  <a:pt x="216564" y="347502"/>
                  <a:pt x="262712" y="370633"/>
                  <a:pt x="309023" y="393590"/>
                </a:cubicBezTo>
                <a:cubicBezTo>
                  <a:pt x="321694" y="399868"/>
                  <a:pt x="334485" y="405924"/>
                  <a:pt x="347237" y="412061"/>
                </a:cubicBezTo>
                <a:cubicBezTo>
                  <a:pt x="332219" y="414668"/>
                  <a:pt x="317160" y="417170"/>
                  <a:pt x="302181" y="420032"/>
                </a:cubicBezTo>
                <a:cubicBezTo>
                  <a:pt x="215309" y="436637"/>
                  <a:pt x="128719" y="454656"/>
                  <a:pt x="42089" y="472658"/>
                </a:cubicBezTo>
                <a:cubicBezTo>
                  <a:pt x="11283" y="481487"/>
                  <a:pt x="-6569" y="513552"/>
                  <a:pt x="2256" y="544382"/>
                </a:cubicBezTo>
                <a:cubicBezTo>
                  <a:pt x="11081" y="575217"/>
                  <a:pt x="43142" y="593061"/>
                  <a:pt x="73989" y="584232"/>
                </a:cubicBezTo>
                <a:cubicBezTo>
                  <a:pt x="156975" y="553661"/>
                  <a:pt x="240043" y="523024"/>
                  <a:pt x="322544" y="491125"/>
                </a:cubicBezTo>
                <a:cubicBezTo>
                  <a:pt x="336064" y="485899"/>
                  <a:pt x="349504" y="480377"/>
                  <a:pt x="362903" y="474933"/>
                </a:cubicBezTo>
                <a:cubicBezTo>
                  <a:pt x="361527" y="477094"/>
                  <a:pt x="360272" y="479353"/>
                  <a:pt x="358855" y="481511"/>
                </a:cubicBezTo>
                <a:cubicBezTo>
                  <a:pt x="345658" y="501998"/>
                  <a:pt x="332097" y="522280"/>
                  <a:pt x="318658" y="542613"/>
                </a:cubicBezTo>
                <a:cubicBezTo>
                  <a:pt x="280321" y="600538"/>
                  <a:pt x="241500" y="658143"/>
                  <a:pt x="202760" y="715796"/>
                </a:cubicBezTo>
                <a:cubicBezTo>
                  <a:pt x="187943" y="744242"/>
                  <a:pt x="198995" y="779291"/>
                  <a:pt x="227413" y="794103"/>
                </a:cubicBezTo>
                <a:cubicBezTo>
                  <a:pt x="255871" y="808915"/>
                  <a:pt x="290928" y="797880"/>
                  <a:pt x="305744" y="769434"/>
                </a:cubicBezTo>
                <a:cubicBezTo>
                  <a:pt x="331449" y="702903"/>
                  <a:pt x="356993" y="636283"/>
                  <a:pt x="383144" y="569938"/>
                </a:cubicBezTo>
                <a:cubicBezTo>
                  <a:pt x="392779" y="545520"/>
                  <a:pt x="402292" y="521045"/>
                  <a:pt x="412372" y="496817"/>
                </a:cubicBezTo>
                <a:cubicBezTo>
                  <a:pt x="412736" y="495930"/>
                  <a:pt x="413141" y="495052"/>
                  <a:pt x="413505" y="494161"/>
                </a:cubicBezTo>
                <a:cubicBezTo>
                  <a:pt x="414962" y="500606"/>
                  <a:pt x="416784" y="506961"/>
                  <a:pt x="418201" y="513390"/>
                </a:cubicBezTo>
                <a:cubicBezTo>
                  <a:pt x="423787" y="538913"/>
                  <a:pt x="429090" y="564469"/>
                  <a:pt x="434393" y="590053"/>
                </a:cubicBezTo>
                <a:cubicBezTo>
                  <a:pt x="449533" y="662911"/>
                  <a:pt x="463985" y="735944"/>
                  <a:pt x="478680" y="808903"/>
                </a:cubicBezTo>
                <a:cubicBezTo>
                  <a:pt x="488234" y="839519"/>
                  <a:pt x="520780" y="856533"/>
                  <a:pt x="551425" y="846980"/>
                </a:cubicBezTo>
                <a:cubicBezTo>
                  <a:pt x="582028" y="837430"/>
                  <a:pt x="599031" y="804859"/>
                  <a:pt x="589477" y="774243"/>
                </a:cubicBezTo>
                <a:cubicBezTo>
                  <a:pt x="559278" y="704028"/>
                  <a:pt x="529039" y="633894"/>
                  <a:pt x="499285" y="563485"/>
                </a:cubicBezTo>
                <a:cubicBezTo>
                  <a:pt x="488355" y="537569"/>
                  <a:pt x="477142" y="511795"/>
                  <a:pt x="466657" y="485684"/>
                </a:cubicBezTo>
                <a:cubicBezTo>
                  <a:pt x="465564" y="482964"/>
                  <a:pt x="464592" y="480187"/>
                  <a:pt x="463499" y="477463"/>
                </a:cubicBezTo>
                <a:cubicBezTo>
                  <a:pt x="464592" y="478301"/>
                  <a:pt x="465807" y="479029"/>
                  <a:pt x="466900" y="479867"/>
                </a:cubicBezTo>
                <a:cubicBezTo>
                  <a:pt x="488557" y="496145"/>
                  <a:pt x="509688" y="513123"/>
                  <a:pt x="530901" y="529963"/>
                </a:cubicBezTo>
                <a:cubicBezTo>
                  <a:pt x="587453" y="574849"/>
                  <a:pt x="643074" y="620989"/>
                  <a:pt x="697157" y="668862"/>
                </a:cubicBezTo>
                <a:cubicBezTo>
                  <a:pt x="723349" y="687370"/>
                  <a:pt x="759579" y="681144"/>
                  <a:pt x="778120" y="654949"/>
                </a:cubicBezTo>
                <a:cubicBezTo>
                  <a:pt x="796620" y="628753"/>
                  <a:pt x="790385" y="592490"/>
                  <a:pt x="764194" y="573986"/>
                </a:cubicBezTo>
                <a:cubicBezTo>
                  <a:pt x="699789" y="538136"/>
                  <a:pt x="634007" y="504751"/>
                  <a:pt x="568225" y="471516"/>
                </a:cubicBezTo>
                <a:cubicBezTo>
                  <a:pt x="543936" y="459238"/>
                  <a:pt x="519526" y="447150"/>
                  <a:pt x="495358" y="434577"/>
                </a:cubicBezTo>
                <a:cubicBezTo>
                  <a:pt x="493901" y="433820"/>
                  <a:pt x="492524" y="432933"/>
                  <a:pt x="491067" y="432176"/>
                </a:cubicBezTo>
                <a:cubicBezTo>
                  <a:pt x="496249" y="431168"/>
                  <a:pt x="501350" y="429877"/>
                  <a:pt x="506491" y="428885"/>
                </a:cubicBezTo>
                <a:cubicBezTo>
                  <a:pt x="531629" y="424036"/>
                  <a:pt x="556849" y="419542"/>
                  <a:pt x="582028" y="414972"/>
                </a:cubicBezTo>
                <a:cubicBezTo>
                  <a:pt x="653761" y="401949"/>
                  <a:pt x="725535" y="389683"/>
                  <a:pt x="797348" y="377146"/>
                </a:cubicBezTo>
                <a:cubicBezTo>
                  <a:pt x="828155" y="368317"/>
                  <a:pt x="846007" y="336122"/>
                  <a:pt x="837182" y="305292"/>
                </a:cubicBezTo>
                <a:cubicBezTo>
                  <a:pt x="829450" y="278311"/>
                  <a:pt x="803906" y="261337"/>
                  <a:pt x="776986" y="263418"/>
                </a:cubicBezTo>
                <a:cubicBezTo>
                  <a:pt x="773100" y="263714"/>
                  <a:pt x="769295" y="264337"/>
                  <a:pt x="765449" y="265442"/>
                </a:cubicBezTo>
                <a:cubicBezTo>
                  <a:pt x="696064" y="293556"/>
                  <a:pt x="626679" y="321922"/>
                  <a:pt x="557092" y="349566"/>
                </a:cubicBezTo>
                <a:cubicBezTo>
                  <a:pt x="531508" y="359743"/>
                  <a:pt x="505964" y="369977"/>
                  <a:pt x="480178" y="379676"/>
                </a:cubicBezTo>
                <a:cubicBezTo>
                  <a:pt x="487302" y="369013"/>
                  <a:pt x="494589" y="358444"/>
                  <a:pt x="501552" y="347668"/>
                </a:cubicBezTo>
                <a:cubicBezTo>
                  <a:pt x="547377" y="276947"/>
                  <a:pt x="592068" y="205489"/>
                  <a:pt x="636678" y="134004"/>
                </a:cubicBezTo>
                <a:cubicBezTo>
                  <a:pt x="651494" y="105557"/>
                  <a:pt x="640443" y="70509"/>
                  <a:pt x="611985" y="55701"/>
                </a:cubicBezTo>
                <a:cubicBezTo>
                  <a:pt x="604900" y="51997"/>
                  <a:pt x="597249" y="49847"/>
                  <a:pt x="589720" y="49248"/>
                </a:cubicBezTo>
                <a:cubicBezTo>
                  <a:pt x="567172" y="47443"/>
                  <a:pt x="544664" y="59032"/>
                  <a:pt x="533572" y="80366"/>
                </a:cubicBezTo>
                <a:cubicBezTo>
                  <a:pt x="500580" y="157888"/>
                  <a:pt x="467709" y="235446"/>
                  <a:pt x="436053" y="313514"/>
                </a:cubicBezTo>
                <a:cubicBezTo>
                  <a:pt x="433017" y="320942"/>
                  <a:pt x="430264" y="328459"/>
                  <a:pt x="427309" y="335904"/>
                </a:cubicBezTo>
                <a:cubicBezTo>
                  <a:pt x="425164" y="325626"/>
                  <a:pt x="423221" y="315311"/>
                  <a:pt x="420994" y="305037"/>
                </a:cubicBezTo>
                <a:cubicBezTo>
                  <a:pt x="401765" y="216784"/>
                  <a:pt x="381363" y="128834"/>
                  <a:pt x="360758" y="40897"/>
                </a:cubicBezTo>
                <a:cubicBezTo>
                  <a:pt x="352419" y="14106"/>
                  <a:pt x="326430" y="-2422"/>
                  <a:pt x="299550" y="29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17523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4"/>
          <p:cNvSpPr txBox="1">
            <a:spLocks noGrp="1"/>
          </p:cNvSpPr>
          <p:nvPr>
            <p:ph type="title"/>
          </p:nvPr>
        </p:nvSpPr>
        <p:spPr>
          <a:xfrm>
            <a:off x="3577390" y="882316"/>
            <a:ext cx="6245048" cy="2021305"/>
          </a:xfrm>
          <a:prstGeom prst="rect">
            <a:avLst/>
          </a:prstGeom>
        </p:spPr>
        <p:txBody>
          <a:bodyPr spcFirstLastPara="1" wrap="square" lIns="121900" tIns="121900" rIns="121900" bIns="121900" anchor="ctr" anchorCtr="0">
            <a:noAutofit/>
          </a:bodyPr>
          <a:lstStyle/>
          <a:p>
            <a:r>
              <a:rPr lang="ru-RU" sz="2000" dirty="0"/>
              <a:t>Метою </a:t>
            </a:r>
            <a:r>
              <a:rPr lang="ru-RU" sz="2000" dirty="0" err="1"/>
              <a:t>педагогічної</a:t>
            </a:r>
            <a:r>
              <a:rPr lang="ru-RU" sz="2000" dirty="0"/>
              <a:t> </a:t>
            </a:r>
            <a:r>
              <a:rPr lang="ru-RU" sz="2000" dirty="0" err="1"/>
              <a:t>інтернатури</a:t>
            </a:r>
            <a:r>
              <a:rPr lang="ru-RU" sz="2000" dirty="0"/>
              <a:t> є </a:t>
            </a:r>
            <a:r>
              <a:rPr lang="ru-RU" sz="2000" dirty="0" err="1"/>
              <a:t>набуття</a:t>
            </a:r>
            <a:r>
              <a:rPr lang="ru-RU" sz="2000" dirty="0"/>
              <a:t> </a:t>
            </a:r>
            <a:r>
              <a:rPr lang="ru-RU" sz="2000" dirty="0" err="1"/>
              <a:t>інтернами</a:t>
            </a:r>
            <a:r>
              <a:rPr lang="ru-RU" sz="2000" dirty="0"/>
              <a:t> (особами, </a:t>
            </a:r>
            <a:r>
              <a:rPr lang="ru-RU" sz="2000" dirty="0" err="1"/>
              <a:t>яких</a:t>
            </a:r>
            <a:r>
              <a:rPr lang="ru-RU" sz="2000" dirty="0"/>
              <a:t> </a:t>
            </a:r>
            <a:r>
              <a:rPr lang="ru-RU" sz="2000" dirty="0" err="1" smtClean="0"/>
              <a:t>призначено</a:t>
            </a:r>
            <a:r>
              <a:rPr lang="ru-RU" sz="2000" dirty="0" smtClean="0"/>
              <a:t> </a:t>
            </a:r>
            <a:r>
              <a:rPr lang="ru-RU" sz="2000" dirty="0" err="1" smtClean="0"/>
              <a:t>вперше</a:t>
            </a:r>
            <a:r>
              <a:rPr lang="ru-RU" sz="2000" dirty="0" smtClean="0"/>
              <a:t> </a:t>
            </a:r>
            <a:r>
              <a:rPr lang="ru-RU" sz="2000" dirty="0"/>
              <a:t>на посаду </a:t>
            </a:r>
            <a:r>
              <a:rPr lang="ru-RU" sz="2000" dirty="0" err="1"/>
              <a:t>педагогічного</a:t>
            </a:r>
            <a:r>
              <a:rPr lang="ru-RU" sz="2000" dirty="0"/>
              <a:t> </a:t>
            </a:r>
            <a:r>
              <a:rPr lang="ru-RU" sz="2000" dirty="0" err="1"/>
              <a:t>працівника</a:t>
            </a:r>
            <a:r>
              <a:rPr lang="ru-RU" sz="2000" dirty="0"/>
              <a:t>) практичного </a:t>
            </a:r>
            <a:r>
              <a:rPr lang="ru-RU" sz="2000" dirty="0" err="1"/>
              <a:t>досвіду</a:t>
            </a:r>
            <a:r>
              <a:rPr lang="ru-RU" sz="2000" dirty="0"/>
              <a:t> та </a:t>
            </a:r>
            <a:r>
              <a:rPr lang="ru-RU" sz="2000" dirty="0" err="1" smtClean="0"/>
              <a:t>професійних</a:t>
            </a:r>
            <a:r>
              <a:rPr lang="ru-RU" sz="2000" dirty="0" smtClean="0"/>
              <a:t> </a:t>
            </a:r>
            <a:r>
              <a:rPr lang="ru-RU" sz="2000" dirty="0" err="1" smtClean="0"/>
              <a:t>навичок</a:t>
            </a:r>
            <a:r>
              <a:rPr lang="ru-RU" sz="2000" dirty="0" smtClean="0"/>
              <a:t> </a:t>
            </a:r>
            <a:r>
              <a:rPr lang="ru-RU" sz="2000" dirty="0"/>
              <a:t>у </a:t>
            </a:r>
            <a:r>
              <a:rPr lang="ru-RU" sz="2000" dirty="0" err="1"/>
              <a:t>роботі</a:t>
            </a:r>
            <a:r>
              <a:rPr lang="ru-RU" sz="2000" dirty="0"/>
              <a:t> з </a:t>
            </a:r>
            <a:r>
              <a:rPr lang="ru-RU" sz="2000" dirty="0" err="1"/>
              <a:t>учнями</a:t>
            </a:r>
            <a:r>
              <a:rPr lang="ru-RU" sz="2000" dirty="0"/>
              <a:t> </a:t>
            </a:r>
            <a:r>
              <a:rPr lang="ru-RU" sz="2000" dirty="0" err="1"/>
              <a:t>під</a:t>
            </a:r>
            <a:r>
              <a:rPr lang="ru-RU" sz="2000" dirty="0"/>
              <a:t> </a:t>
            </a:r>
            <a:r>
              <a:rPr lang="ru-RU" sz="2000" dirty="0" err="1"/>
              <a:t>керівництвом</a:t>
            </a:r>
            <a:r>
              <a:rPr lang="ru-RU" sz="2000" dirty="0"/>
              <a:t>  </a:t>
            </a:r>
            <a:r>
              <a:rPr lang="ru-RU" sz="2000" dirty="0" err="1"/>
              <a:t>досвідченого</a:t>
            </a:r>
            <a:r>
              <a:rPr lang="ru-RU" sz="2000" dirty="0"/>
              <a:t> педагога.</a:t>
            </a:r>
          </a:p>
        </p:txBody>
      </p:sp>
      <p:sp>
        <p:nvSpPr>
          <p:cNvPr id="266" name="Google Shape;266;p24"/>
          <p:cNvSpPr txBox="1">
            <a:spLocks noGrp="1"/>
          </p:cNvSpPr>
          <p:nvPr>
            <p:ph type="body" idx="1"/>
          </p:nvPr>
        </p:nvSpPr>
        <p:spPr>
          <a:xfrm>
            <a:off x="1318194" y="3243546"/>
            <a:ext cx="9144083" cy="2643907"/>
          </a:xfrm>
          <a:prstGeom prst="rect">
            <a:avLst/>
          </a:prstGeom>
        </p:spPr>
        <p:txBody>
          <a:bodyPr spcFirstLastPara="1" wrap="square" lIns="121900" tIns="121900" rIns="121900" bIns="121900" anchor="t" anchorCtr="0">
            <a:noAutofit/>
          </a:bodyPr>
          <a:lstStyle/>
          <a:p>
            <a:pPr marL="0" lvl="0" indent="0">
              <a:lnSpc>
                <a:spcPct val="100000"/>
              </a:lnSpc>
              <a:buClrTx/>
              <a:buSzTx/>
              <a:buNone/>
            </a:pPr>
            <a:r>
              <a:rPr lang="ru-RU" kern="1200" dirty="0" err="1">
                <a:solidFill>
                  <a:prstClr val="black"/>
                </a:solidFill>
                <a:latin typeface="Calibri"/>
                <a:ea typeface="+mn-ea"/>
                <a:cs typeface="+mn-cs"/>
              </a:rPr>
              <a:t>Ця</a:t>
            </a:r>
            <a:r>
              <a:rPr lang="ru-RU" kern="1200" dirty="0">
                <a:solidFill>
                  <a:prstClr val="black"/>
                </a:solidFill>
                <a:latin typeface="Calibri"/>
                <a:ea typeface="+mn-ea"/>
                <a:cs typeface="+mn-cs"/>
              </a:rPr>
              <a:t> практика покликана </a:t>
            </a:r>
            <a:r>
              <a:rPr lang="ru-RU" kern="1200" dirty="0" err="1">
                <a:solidFill>
                  <a:prstClr val="black"/>
                </a:solidFill>
                <a:latin typeface="Calibri"/>
                <a:ea typeface="+mn-ea"/>
                <a:cs typeface="+mn-cs"/>
              </a:rPr>
              <a:t>підготувати</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інтернів</a:t>
            </a:r>
            <a:r>
              <a:rPr lang="ru-RU" kern="1200" dirty="0">
                <a:solidFill>
                  <a:prstClr val="black"/>
                </a:solidFill>
                <a:latin typeface="Calibri"/>
                <a:ea typeface="+mn-ea"/>
                <a:cs typeface="+mn-cs"/>
              </a:rPr>
              <a:t> до </a:t>
            </a:r>
            <a:r>
              <a:rPr lang="ru-RU" kern="1200" dirty="0" err="1">
                <a:solidFill>
                  <a:prstClr val="black"/>
                </a:solidFill>
                <a:latin typeface="Calibri"/>
                <a:ea typeface="+mn-ea"/>
                <a:cs typeface="+mn-cs"/>
              </a:rPr>
              <a:t>реальної</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педагогічної</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діяльності</a:t>
            </a:r>
            <a:r>
              <a:rPr lang="ru-RU" kern="1200" dirty="0">
                <a:solidFill>
                  <a:prstClr val="black"/>
                </a:solidFill>
                <a:latin typeface="Calibri"/>
                <a:ea typeface="+mn-ea"/>
                <a:cs typeface="+mn-cs"/>
              </a:rPr>
              <a:t> та </a:t>
            </a:r>
            <a:r>
              <a:rPr lang="ru-RU" kern="1200" dirty="0" err="1">
                <a:solidFill>
                  <a:prstClr val="black"/>
                </a:solidFill>
                <a:latin typeface="Calibri"/>
                <a:ea typeface="+mn-ea"/>
                <a:cs typeface="+mn-cs"/>
              </a:rPr>
              <a:t>допомогтиїм</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виявити</a:t>
            </a:r>
            <a:r>
              <a:rPr lang="ru-RU" kern="1200" dirty="0">
                <a:solidFill>
                  <a:prstClr val="black"/>
                </a:solidFill>
                <a:latin typeface="Calibri"/>
                <a:ea typeface="+mn-ea"/>
                <a:cs typeface="+mn-cs"/>
              </a:rPr>
              <a:t> й </a:t>
            </a:r>
            <a:r>
              <a:rPr lang="ru-RU" kern="1200" dirty="0" err="1">
                <a:solidFill>
                  <a:prstClr val="black"/>
                </a:solidFill>
                <a:latin typeface="Calibri"/>
                <a:ea typeface="+mn-ea"/>
                <a:cs typeface="+mn-cs"/>
              </a:rPr>
              <a:t>розвинути</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свої</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професійні</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компетентності</a:t>
            </a:r>
            <a:r>
              <a:rPr lang="ru-RU" kern="1200" dirty="0">
                <a:solidFill>
                  <a:prstClr val="black"/>
                </a:solidFill>
                <a:latin typeface="Calibri"/>
                <a:ea typeface="+mn-ea"/>
                <a:cs typeface="+mn-cs"/>
              </a:rPr>
              <a:t>.</a:t>
            </a:r>
          </a:p>
          <a:p>
            <a:pPr marL="0" lvl="0" indent="0">
              <a:lnSpc>
                <a:spcPct val="100000"/>
              </a:lnSpc>
              <a:buClrTx/>
              <a:buSzTx/>
              <a:buNone/>
            </a:pPr>
            <a:r>
              <a:rPr lang="ru-RU" kern="1200" dirty="0" err="1">
                <a:solidFill>
                  <a:prstClr val="black"/>
                </a:solidFill>
                <a:latin typeface="Calibri"/>
                <a:ea typeface="+mn-ea"/>
                <a:cs typeface="+mn-cs"/>
              </a:rPr>
              <a:t>Професійний</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розвиток</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інтерна</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впродовж</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педагогічної</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інтернатури</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полягає</a:t>
            </a:r>
            <a:endParaRPr lang="ru-RU" kern="1200" dirty="0">
              <a:solidFill>
                <a:prstClr val="black"/>
              </a:solidFill>
              <a:latin typeface="Calibri"/>
              <a:ea typeface="+mn-ea"/>
              <a:cs typeface="+mn-cs"/>
            </a:endParaRPr>
          </a:p>
          <a:p>
            <a:pPr marL="0" lvl="0" indent="0">
              <a:lnSpc>
                <a:spcPct val="100000"/>
              </a:lnSpc>
              <a:buClrTx/>
              <a:buSzTx/>
              <a:buNone/>
            </a:pPr>
            <a:r>
              <a:rPr lang="ru-RU" kern="1200" dirty="0" err="1">
                <a:solidFill>
                  <a:prstClr val="black"/>
                </a:solidFill>
                <a:latin typeface="Calibri"/>
                <a:ea typeface="+mn-ea"/>
                <a:cs typeface="+mn-cs"/>
              </a:rPr>
              <a:t>внабутті</a:t>
            </a:r>
            <a:r>
              <a:rPr lang="ru-RU" kern="1200" dirty="0">
                <a:solidFill>
                  <a:prstClr val="black"/>
                </a:solidFill>
                <a:latin typeface="Calibri"/>
                <a:ea typeface="+mn-ea"/>
                <a:cs typeface="+mn-cs"/>
              </a:rPr>
              <a:t> компетентностей </a:t>
            </a:r>
            <a:r>
              <a:rPr lang="ru-RU" kern="1200" dirty="0" err="1">
                <a:solidFill>
                  <a:prstClr val="black"/>
                </a:solidFill>
                <a:latin typeface="Calibri"/>
                <a:ea typeface="+mn-ea"/>
                <a:cs typeface="+mn-cs"/>
              </a:rPr>
              <a:t>зі</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спеціальності</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предметної</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спеціальності</a:t>
            </a:r>
            <a:r>
              <a:rPr lang="ru-RU" kern="1200" dirty="0" smtClean="0">
                <a:solidFill>
                  <a:prstClr val="black"/>
                </a:solidFill>
                <a:latin typeface="Calibri"/>
                <a:ea typeface="+mn-ea"/>
                <a:cs typeface="+mn-cs"/>
              </a:rPr>
              <a:t>, </a:t>
            </a:r>
            <a:r>
              <a:rPr lang="ru-RU" kern="1200" dirty="0" err="1" smtClean="0">
                <a:solidFill>
                  <a:prstClr val="black"/>
                </a:solidFill>
                <a:latin typeface="Calibri"/>
                <a:ea typeface="+mn-ea"/>
                <a:cs typeface="+mn-cs"/>
              </a:rPr>
              <a:t>спеціалізації</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педагогіки</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психології</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необхідних</a:t>
            </a:r>
            <a:r>
              <a:rPr lang="ru-RU" kern="1200" dirty="0">
                <a:solidFill>
                  <a:prstClr val="black"/>
                </a:solidFill>
                <a:latin typeface="Calibri"/>
                <a:ea typeface="+mn-ea"/>
                <a:cs typeface="+mn-cs"/>
              </a:rPr>
              <a:t> для </a:t>
            </a:r>
            <a:r>
              <a:rPr lang="ru-RU" kern="1200" dirty="0" err="1">
                <a:solidFill>
                  <a:prstClr val="black"/>
                </a:solidFill>
                <a:latin typeface="Calibri"/>
                <a:ea typeface="+mn-ea"/>
                <a:cs typeface="+mn-cs"/>
              </a:rPr>
              <a:t>забезпечення</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процесунавчання</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виховання</a:t>
            </a:r>
            <a:r>
              <a:rPr lang="ru-RU" kern="1200" dirty="0">
                <a:solidFill>
                  <a:prstClr val="black"/>
                </a:solidFill>
                <a:latin typeface="Calibri"/>
                <a:ea typeface="+mn-ea"/>
                <a:cs typeface="+mn-cs"/>
              </a:rPr>
              <a:t> і </a:t>
            </a:r>
            <a:r>
              <a:rPr lang="ru-RU" kern="1200" dirty="0" err="1">
                <a:solidFill>
                  <a:prstClr val="black"/>
                </a:solidFill>
                <a:latin typeface="Calibri"/>
                <a:ea typeface="+mn-ea"/>
                <a:cs typeface="+mn-cs"/>
              </a:rPr>
              <a:t>розвитку</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особистості</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зокрема</a:t>
            </a:r>
            <a:r>
              <a:rPr lang="ru-RU" kern="1200" dirty="0">
                <a:solidFill>
                  <a:prstClr val="black"/>
                </a:solidFill>
                <a:latin typeface="Calibri"/>
                <a:ea typeface="+mn-ea"/>
                <a:cs typeface="+mn-cs"/>
              </a:rPr>
              <a:t> й </a:t>
            </a:r>
            <a:r>
              <a:rPr lang="ru-RU" kern="1200" dirty="0" err="1">
                <a:solidFill>
                  <a:prstClr val="black"/>
                </a:solidFill>
                <a:latin typeface="Calibri"/>
                <a:ea typeface="+mn-ea"/>
                <a:cs typeface="+mn-cs"/>
              </a:rPr>
              <a:t>осіб</a:t>
            </a:r>
            <a:r>
              <a:rPr lang="ru-RU" kern="1200" dirty="0">
                <a:solidFill>
                  <a:prstClr val="black"/>
                </a:solidFill>
                <a:latin typeface="Calibri"/>
                <a:ea typeface="+mn-ea"/>
                <a:cs typeface="+mn-cs"/>
              </a:rPr>
              <a:t> з </a:t>
            </a:r>
            <a:r>
              <a:rPr lang="ru-RU" kern="1200" dirty="0" err="1" smtClean="0">
                <a:solidFill>
                  <a:prstClr val="black"/>
                </a:solidFill>
                <a:latin typeface="Calibri"/>
                <a:ea typeface="+mn-ea"/>
                <a:cs typeface="+mn-cs"/>
              </a:rPr>
              <a:t>особливими</a:t>
            </a:r>
            <a:r>
              <a:rPr lang="ru-RU" kern="1200" dirty="0" smtClean="0">
                <a:solidFill>
                  <a:prstClr val="black"/>
                </a:solidFill>
                <a:latin typeface="Calibri"/>
                <a:ea typeface="+mn-ea"/>
                <a:cs typeface="+mn-cs"/>
              </a:rPr>
              <a:t> </a:t>
            </a:r>
            <a:r>
              <a:rPr lang="ru-RU" kern="1200" dirty="0" err="1" smtClean="0">
                <a:solidFill>
                  <a:prstClr val="black"/>
                </a:solidFill>
                <a:latin typeface="Calibri"/>
                <a:ea typeface="+mn-ea"/>
                <a:cs typeface="+mn-cs"/>
              </a:rPr>
              <a:t>освітніми</a:t>
            </a:r>
            <a:r>
              <a:rPr lang="ru-RU" kern="1200" dirty="0" smtClean="0">
                <a:solidFill>
                  <a:prstClr val="black"/>
                </a:solidFill>
                <a:latin typeface="Calibri"/>
                <a:ea typeface="+mn-ea"/>
                <a:cs typeface="+mn-cs"/>
              </a:rPr>
              <a:t> </a:t>
            </a:r>
            <a:r>
              <a:rPr lang="ru-RU" kern="1200" dirty="0">
                <a:solidFill>
                  <a:prstClr val="black"/>
                </a:solidFill>
                <a:latin typeface="Calibri"/>
                <a:ea typeface="+mn-ea"/>
                <a:cs typeface="+mn-cs"/>
              </a:rPr>
              <a:t>потребами, </a:t>
            </a:r>
            <a:r>
              <a:rPr lang="ru-RU" kern="1200" dirty="0" err="1">
                <a:solidFill>
                  <a:prstClr val="black"/>
                </a:solidFill>
                <a:latin typeface="Calibri"/>
                <a:ea typeface="+mn-ea"/>
                <a:cs typeface="+mn-cs"/>
              </a:rPr>
              <a:t>здійсненні</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моніторингу</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педагогічної</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діяльності</a:t>
            </a:r>
            <a:r>
              <a:rPr lang="ru-RU" kern="1200" dirty="0">
                <a:solidFill>
                  <a:prstClr val="black"/>
                </a:solidFill>
                <a:latin typeface="Calibri"/>
                <a:ea typeface="+mn-ea"/>
                <a:cs typeface="+mn-cs"/>
              </a:rPr>
              <a:t> та </a:t>
            </a:r>
            <a:r>
              <a:rPr lang="ru-RU" kern="1200" dirty="0" err="1" smtClean="0">
                <a:solidFill>
                  <a:prstClr val="black"/>
                </a:solidFill>
                <a:latin typeface="Calibri"/>
                <a:ea typeface="+mn-ea"/>
                <a:cs typeface="+mn-cs"/>
              </a:rPr>
              <a:t>аналізу</a:t>
            </a:r>
            <a:r>
              <a:rPr lang="ru-RU" kern="1200" dirty="0" smtClean="0">
                <a:solidFill>
                  <a:prstClr val="black"/>
                </a:solidFill>
                <a:latin typeface="Calibri"/>
                <a:ea typeface="+mn-ea"/>
                <a:cs typeface="+mn-cs"/>
              </a:rPr>
              <a:t> </a:t>
            </a:r>
            <a:r>
              <a:rPr lang="ru-RU" kern="1200" dirty="0" err="1" smtClean="0">
                <a:solidFill>
                  <a:prstClr val="black"/>
                </a:solidFill>
                <a:latin typeface="Calibri"/>
                <a:ea typeface="+mn-ea"/>
                <a:cs typeface="+mn-cs"/>
              </a:rPr>
              <a:t>педагогічного</a:t>
            </a:r>
            <a:r>
              <a:rPr lang="ru-RU" kern="1200" dirty="0" smtClean="0">
                <a:solidFill>
                  <a:prstClr val="black"/>
                </a:solidFill>
                <a:latin typeface="Calibri"/>
                <a:ea typeface="+mn-ea"/>
                <a:cs typeface="+mn-cs"/>
              </a:rPr>
              <a:t> </a:t>
            </a:r>
            <a:r>
              <a:rPr lang="ru-RU" kern="1200" dirty="0" err="1">
                <a:solidFill>
                  <a:prstClr val="black"/>
                </a:solidFill>
                <a:latin typeface="Calibri"/>
                <a:ea typeface="+mn-ea"/>
                <a:cs typeface="+mn-cs"/>
              </a:rPr>
              <a:t>досвіду</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проведенні</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освітніх</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вимірювань</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застосування</a:t>
            </a:r>
            <a:r>
              <a:rPr lang="ru-RU" kern="1200" dirty="0">
                <a:solidFill>
                  <a:prstClr val="black"/>
                </a:solidFill>
                <a:latin typeface="Calibri"/>
                <a:ea typeface="+mn-ea"/>
                <a:cs typeface="+mn-cs"/>
              </a:rPr>
              <a:t> </a:t>
            </a:r>
            <a:r>
              <a:rPr lang="ru-RU" kern="1200" dirty="0" err="1" smtClean="0">
                <a:solidFill>
                  <a:prstClr val="black"/>
                </a:solidFill>
                <a:latin typeface="Calibri"/>
                <a:ea typeface="+mn-ea"/>
                <a:cs typeface="+mn-cs"/>
              </a:rPr>
              <a:t>освітніх</a:t>
            </a:r>
            <a:r>
              <a:rPr lang="ru-RU" kern="1200" dirty="0" smtClean="0">
                <a:solidFill>
                  <a:prstClr val="black"/>
                </a:solidFill>
                <a:latin typeface="Calibri"/>
                <a:ea typeface="+mn-ea"/>
                <a:cs typeface="+mn-cs"/>
              </a:rPr>
              <a:t> </a:t>
            </a:r>
            <a:r>
              <a:rPr lang="ru-RU" kern="1200" dirty="0" err="1" smtClean="0">
                <a:solidFill>
                  <a:prstClr val="black"/>
                </a:solidFill>
                <a:latin typeface="Calibri"/>
                <a:ea typeface="+mn-ea"/>
                <a:cs typeface="+mn-cs"/>
              </a:rPr>
              <a:t>технологій</a:t>
            </a:r>
            <a:r>
              <a:rPr lang="ru-RU" kern="1200" dirty="0" smtClean="0">
                <a:solidFill>
                  <a:prstClr val="black"/>
                </a:solidFill>
                <a:latin typeface="Calibri"/>
                <a:ea typeface="+mn-ea"/>
                <a:cs typeface="+mn-cs"/>
              </a:rPr>
              <a:t> </a:t>
            </a:r>
            <a:r>
              <a:rPr lang="ru-RU" kern="1200" dirty="0">
                <a:solidFill>
                  <a:prstClr val="black"/>
                </a:solidFill>
                <a:latin typeface="Calibri"/>
                <a:ea typeface="+mn-ea"/>
                <a:cs typeface="+mn-cs"/>
              </a:rPr>
              <a:t>і </a:t>
            </a:r>
            <a:r>
              <a:rPr lang="ru-RU" kern="1200" dirty="0" err="1">
                <a:solidFill>
                  <a:prstClr val="black"/>
                </a:solidFill>
                <a:latin typeface="Calibri"/>
                <a:ea typeface="+mn-ea"/>
                <a:cs typeface="+mn-cs"/>
              </a:rPr>
              <a:t>методів</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навчання</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ефективних</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способів</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взаємодії</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між</a:t>
            </a:r>
            <a:r>
              <a:rPr lang="ru-RU" kern="1200" dirty="0">
                <a:solidFill>
                  <a:prstClr val="black"/>
                </a:solidFill>
                <a:latin typeface="Calibri"/>
                <a:ea typeface="+mn-ea"/>
                <a:cs typeface="+mn-cs"/>
              </a:rPr>
              <a:t> </a:t>
            </a:r>
            <a:r>
              <a:rPr lang="ru-RU" kern="1200" dirty="0" err="1" smtClean="0">
                <a:solidFill>
                  <a:prstClr val="black"/>
                </a:solidFill>
                <a:latin typeface="Calibri"/>
                <a:ea typeface="+mn-ea"/>
                <a:cs typeface="+mn-cs"/>
              </a:rPr>
              <a:t>усіма</a:t>
            </a:r>
            <a:r>
              <a:rPr lang="ru-RU" kern="1200" dirty="0" smtClean="0">
                <a:solidFill>
                  <a:prstClr val="black"/>
                </a:solidFill>
                <a:latin typeface="Calibri"/>
                <a:ea typeface="+mn-ea"/>
                <a:cs typeface="+mn-cs"/>
              </a:rPr>
              <a:t> </a:t>
            </a:r>
            <a:r>
              <a:rPr lang="ru-RU" kern="1200" dirty="0" err="1" smtClean="0">
                <a:solidFill>
                  <a:prstClr val="black"/>
                </a:solidFill>
                <a:latin typeface="Calibri"/>
                <a:ea typeface="+mn-ea"/>
                <a:cs typeface="+mn-cs"/>
              </a:rPr>
              <a:t>учасниками</a:t>
            </a:r>
            <a:r>
              <a:rPr lang="ru-RU" kern="1200" dirty="0" smtClean="0">
                <a:solidFill>
                  <a:prstClr val="black"/>
                </a:solidFill>
                <a:latin typeface="Calibri"/>
                <a:ea typeface="+mn-ea"/>
                <a:cs typeface="+mn-cs"/>
              </a:rPr>
              <a:t> </a:t>
            </a:r>
            <a:r>
              <a:rPr lang="ru-RU" kern="1200" dirty="0" err="1">
                <a:solidFill>
                  <a:prstClr val="black"/>
                </a:solidFill>
                <a:latin typeface="Calibri"/>
                <a:ea typeface="+mn-ea"/>
                <a:cs typeface="+mn-cs"/>
              </a:rPr>
              <a:t>освітнього</a:t>
            </a:r>
            <a:r>
              <a:rPr lang="ru-RU" kern="1200" dirty="0">
                <a:solidFill>
                  <a:prstClr val="black"/>
                </a:solidFill>
                <a:latin typeface="Calibri"/>
                <a:ea typeface="+mn-ea"/>
                <a:cs typeface="+mn-cs"/>
              </a:rPr>
              <a:t> </a:t>
            </a:r>
            <a:r>
              <a:rPr lang="ru-RU" kern="1200" dirty="0" err="1">
                <a:solidFill>
                  <a:prstClr val="black"/>
                </a:solidFill>
                <a:latin typeface="Calibri"/>
                <a:ea typeface="+mn-ea"/>
                <a:cs typeface="+mn-cs"/>
              </a:rPr>
              <a:t>процесу</a:t>
            </a:r>
            <a:r>
              <a:rPr lang="ru-RU" kern="1200" dirty="0">
                <a:solidFill>
                  <a:prstClr val="black"/>
                </a:solidFill>
                <a:latin typeface="Calibri"/>
                <a:ea typeface="+mn-ea"/>
                <a:cs typeface="+mn-cs"/>
              </a:rPr>
              <a:t>.</a:t>
            </a:r>
          </a:p>
          <a:p>
            <a:pPr marL="0" lvl="0" indent="0">
              <a:spcAft>
                <a:spcPts val="1600"/>
              </a:spcAft>
              <a:buNone/>
            </a:pPr>
            <a:endParaRPr lang="ru-RU" dirty="0"/>
          </a:p>
        </p:txBody>
      </p:sp>
      <p:sp>
        <p:nvSpPr>
          <p:cNvPr id="267" name="Google Shape;267;p24"/>
          <p:cNvSpPr/>
          <p:nvPr/>
        </p:nvSpPr>
        <p:spPr>
          <a:xfrm>
            <a:off x="1574038" y="817327"/>
            <a:ext cx="1827151" cy="1876535"/>
          </a:xfrm>
          <a:custGeom>
            <a:avLst/>
            <a:gdLst/>
            <a:ahLst/>
            <a:cxnLst/>
            <a:rect l="l" t="t" r="r" b="b"/>
            <a:pathLst>
              <a:path w="896761" h="920999" extrusionOk="0">
                <a:moveTo>
                  <a:pt x="427486" y="14"/>
                </a:moveTo>
                <a:cubicBezTo>
                  <a:pt x="348122" y="633"/>
                  <a:pt x="269378" y="22052"/>
                  <a:pt x="200410" y="61242"/>
                </a:cubicBezTo>
                <a:cubicBezTo>
                  <a:pt x="172219" y="77264"/>
                  <a:pt x="146088" y="96230"/>
                  <a:pt x="121472" y="117284"/>
                </a:cubicBezTo>
                <a:cubicBezTo>
                  <a:pt x="95341" y="139537"/>
                  <a:pt x="92260" y="178820"/>
                  <a:pt x="114513" y="204950"/>
                </a:cubicBezTo>
                <a:cubicBezTo>
                  <a:pt x="136766" y="231085"/>
                  <a:pt x="175923" y="234162"/>
                  <a:pt x="202054" y="211909"/>
                </a:cubicBezTo>
                <a:cubicBezTo>
                  <a:pt x="212793" y="202805"/>
                  <a:pt x="223824" y="194065"/>
                  <a:pt x="235451" y="186102"/>
                </a:cubicBezTo>
                <a:cubicBezTo>
                  <a:pt x="264075" y="166501"/>
                  <a:pt x="295606" y="151256"/>
                  <a:pt x="328687" y="140816"/>
                </a:cubicBezTo>
                <a:cubicBezTo>
                  <a:pt x="388065" y="122069"/>
                  <a:pt x="451167" y="119600"/>
                  <a:pt x="512241" y="130821"/>
                </a:cubicBezTo>
                <a:cubicBezTo>
                  <a:pt x="525645" y="133282"/>
                  <a:pt x="539040" y="136075"/>
                  <a:pt x="552091" y="140055"/>
                </a:cubicBezTo>
                <a:cubicBezTo>
                  <a:pt x="564992" y="143990"/>
                  <a:pt x="577671" y="148961"/>
                  <a:pt x="589917" y="154604"/>
                </a:cubicBezTo>
                <a:cubicBezTo>
                  <a:pt x="615950" y="166602"/>
                  <a:pt x="640417" y="182629"/>
                  <a:pt x="662657" y="200651"/>
                </a:cubicBezTo>
                <a:cubicBezTo>
                  <a:pt x="772989" y="290070"/>
                  <a:pt x="825930" y="437321"/>
                  <a:pt x="795484" y="576366"/>
                </a:cubicBezTo>
                <a:cubicBezTo>
                  <a:pt x="785052" y="624008"/>
                  <a:pt x="764468" y="669598"/>
                  <a:pt x="735649" y="708942"/>
                </a:cubicBezTo>
                <a:cubicBezTo>
                  <a:pt x="705523" y="750071"/>
                  <a:pt x="666742" y="784723"/>
                  <a:pt x="622553" y="810145"/>
                </a:cubicBezTo>
                <a:cubicBezTo>
                  <a:pt x="589969" y="828892"/>
                  <a:pt x="554844" y="841818"/>
                  <a:pt x="518439" y="850881"/>
                </a:cubicBezTo>
                <a:cubicBezTo>
                  <a:pt x="505979" y="853982"/>
                  <a:pt x="493438" y="856864"/>
                  <a:pt x="480743" y="858848"/>
                </a:cubicBezTo>
                <a:cubicBezTo>
                  <a:pt x="437533" y="865604"/>
                  <a:pt x="393323" y="864459"/>
                  <a:pt x="350442" y="855941"/>
                </a:cubicBezTo>
                <a:cubicBezTo>
                  <a:pt x="311094" y="848124"/>
                  <a:pt x="272876" y="833709"/>
                  <a:pt x="237981" y="813942"/>
                </a:cubicBezTo>
                <a:cubicBezTo>
                  <a:pt x="155468" y="767190"/>
                  <a:pt x="91321" y="690005"/>
                  <a:pt x="60875" y="600149"/>
                </a:cubicBezTo>
                <a:cubicBezTo>
                  <a:pt x="44258" y="551101"/>
                  <a:pt x="37659" y="498998"/>
                  <a:pt x="41015" y="447332"/>
                </a:cubicBezTo>
                <a:cubicBezTo>
                  <a:pt x="44132" y="399341"/>
                  <a:pt x="56293" y="352638"/>
                  <a:pt x="75930" y="308813"/>
                </a:cubicBezTo>
                <a:cubicBezTo>
                  <a:pt x="80201" y="299498"/>
                  <a:pt x="76137" y="288540"/>
                  <a:pt x="66822" y="284269"/>
                </a:cubicBezTo>
                <a:cubicBezTo>
                  <a:pt x="57507" y="279999"/>
                  <a:pt x="46423" y="284063"/>
                  <a:pt x="42153" y="293378"/>
                </a:cubicBezTo>
                <a:cubicBezTo>
                  <a:pt x="16366" y="348448"/>
                  <a:pt x="1756" y="407838"/>
                  <a:pt x="153" y="468714"/>
                </a:cubicBezTo>
                <a:cubicBezTo>
                  <a:pt x="-1324" y="524817"/>
                  <a:pt x="7877" y="581118"/>
                  <a:pt x="27604" y="633675"/>
                </a:cubicBezTo>
                <a:cubicBezTo>
                  <a:pt x="47407" y="686418"/>
                  <a:pt x="77319" y="735226"/>
                  <a:pt x="115399" y="776748"/>
                </a:cubicBezTo>
                <a:cubicBezTo>
                  <a:pt x="168118" y="834239"/>
                  <a:pt x="236228" y="877344"/>
                  <a:pt x="310721" y="900471"/>
                </a:cubicBezTo>
                <a:cubicBezTo>
                  <a:pt x="353441" y="913728"/>
                  <a:pt x="397963" y="920416"/>
                  <a:pt x="442666" y="920962"/>
                </a:cubicBezTo>
                <a:cubicBezTo>
                  <a:pt x="472578" y="921331"/>
                  <a:pt x="502862" y="918959"/>
                  <a:pt x="532231" y="913121"/>
                </a:cubicBezTo>
                <a:cubicBezTo>
                  <a:pt x="565656" y="906474"/>
                  <a:pt x="598292" y="894893"/>
                  <a:pt x="629005" y="880230"/>
                </a:cubicBezTo>
                <a:cubicBezTo>
                  <a:pt x="696350" y="848080"/>
                  <a:pt x="754922" y="799875"/>
                  <a:pt x="800294" y="740695"/>
                </a:cubicBezTo>
                <a:cubicBezTo>
                  <a:pt x="839172" y="689976"/>
                  <a:pt x="867541" y="631153"/>
                  <a:pt x="883025" y="569156"/>
                </a:cubicBezTo>
                <a:cubicBezTo>
                  <a:pt x="896882" y="513676"/>
                  <a:pt x="900335" y="455355"/>
                  <a:pt x="893020" y="398629"/>
                </a:cubicBezTo>
                <a:cubicBezTo>
                  <a:pt x="881301" y="307777"/>
                  <a:pt x="840556" y="221928"/>
                  <a:pt x="778786" y="154474"/>
                </a:cubicBezTo>
                <a:cubicBezTo>
                  <a:pt x="737410" y="109293"/>
                  <a:pt x="687946" y="74435"/>
                  <a:pt x="632928" y="47834"/>
                </a:cubicBezTo>
                <a:cubicBezTo>
                  <a:pt x="619047" y="41123"/>
                  <a:pt x="604822" y="35354"/>
                  <a:pt x="590423" y="29869"/>
                </a:cubicBezTo>
                <a:cubicBezTo>
                  <a:pt x="573388" y="23380"/>
                  <a:pt x="556127" y="17352"/>
                  <a:pt x="538429" y="12919"/>
                </a:cubicBezTo>
                <a:cubicBezTo>
                  <a:pt x="502327" y="3876"/>
                  <a:pt x="464676" y="-273"/>
                  <a:pt x="427486" y="1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4"/>
          <p:cNvSpPr/>
          <p:nvPr/>
        </p:nvSpPr>
        <p:spPr>
          <a:xfrm>
            <a:off x="9817241" y="2693862"/>
            <a:ext cx="453296" cy="458803"/>
          </a:xfrm>
          <a:custGeom>
            <a:avLst/>
            <a:gdLst/>
            <a:ahLst/>
            <a:cxnLst/>
            <a:rect l="l" t="t" r="r" b="b"/>
            <a:pathLst>
              <a:path w="839437" h="849636" extrusionOk="0">
                <a:moveTo>
                  <a:pt x="299550" y="290"/>
                </a:moveTo>
                <a:cubicBezTo>
                  <a:pt x="295705" y="679"/>
                  <a:pt x="291859" y="1500"/>
                  <a:pt x="288013" y="2695"/>
                </a:cubicBezTo>
                <a:cubicBezTo>
                  <a:pt x="257409" y="12244"/>
                  <a:pt x="240286" y="44815"/>
                  <a:pt x="249839" y="75431"/>
                </a:cubicBezTo>
                <a:cubicBezTo>
                  <a:pt x="282872" y="159478"/>
                  <a:pt x="316148" y="243534"/>
                  <a:pt x="350516" y="327051"/>
                </a:cubicBezTo>
                <a:cubicBezTo>
                  <a:pt x="351609" y="329722"/>
                  <a:pt x="352824" y="332350"/>
                  <a:pt x="353957" y="335021"/>
                </a:cubicBezTo>
                <a:cubicBezTo>
                  <a:pt x="353228" y="334475"/>
                  <a:pt x="352500" y="333920"/>
                  <a:pt x="351771" y="333374"/>
                </a:cubicBezTo>
                <a:cubicBezTo>
                  <a:pt x="281698" y="280489"/>
                  <a:pt x="210411" y="228944"/>
                  <a:pt x="138516" y="178533"/>
                </a:cubicBezTo>
                <a:cubicBezTo>
                  <a:pt x="128193" y="172356"/>
                  <a:pt x="116778" y="169700"/>
                  <a:pt x="105605" y="170311"/>
                </a:cubicBezTo>
                <a:cubicBezTo>
                  <a:pt x="86983" y="171331"/>
                  <a:pt x="69212" y="181322"/>
                  <a:pt x="58930" y="198523"/>
                </a:cubicBezTo>
                <a:cubicBezTo>
                  <a:pt x="42454" y="226042"/>
                  <a:pt x="51400" y="261746"/>
                  <a:pt x="78927" y="278218"/>
                </a:cubicBezTo>
                <a:cubicBezTo>
                  <a:pt x="109491" y="293366"/>
                  <a:pt x="139892" y="308923"/>
                  <a:pt x="170375" y="324265"/>
                </a:cubicBezTo>
                <a:cubicBezTo>
                  <a:pt x="216564" y="347502"/>
                  <a:pt x="262712" y="370633"/>
                  <a:pt x="309023" y="393590"/>
                </a:cubicBezTo>
                <a:cubicBezTo>
                  <a:pt x="321694" y="399868"/>
                  <a:pt x="334485" y="405924"/>
                  <a:pt x="347237" y="412061"/>
                </a:cubicBezTo>
                <a:cubicBezTo>
                  <a:pt x="332219" y="414668"/>
                  <a:pt x="317160" y="417170"/>
                  <a:pt x="302181" y="420032"/>
                </a:cubicBezTo>
                <a:cubicBezTo>
                  <a:pt x="215309" y="436637"/>
                  <a:pt x="128719" y="454656"/>
                  <a:pt x="42089" y="472658"/>
                </a:cubicBezTo>
                <a:cubicBezTo>
                  <a:pt x="11283" y="481487"/>
                  <a:pt x="-6569" y="513552"/>
                  <a:pt x="2256" y="544382"/>
                </a:cubicBezTo>
                <a:cubicBezTo>
                  <a:pt x="11081" y="575217"/>
                  <a:pt x="43142" y="593061"/>
                  <a:pt x="73989" y="584232"/>
                </a:cubicBezTo>
                <a:cubicBezTo>
                  <a:pt x="156975" y="553661"/>
                  <a:pt x="240043" y="523024"/>
                  <a:pt x="322544" y="491125"/>
                </a:cubicBezTo>
                <a:cubicBezTo>
                  <a:pt x="336064" y="485899"/>
                  <a:pt x="349504" y="480377"/>
                  <a:pt x="362903" y="474933"/>
                </a:cubicBezTo>
                <a:cubicBezTo>
                  <a:pt x="361527" y="477094"/>
                  <a:pt x="360272" y="479353"/>
                  <a:pt x="358855" y="481511"/>
                </a:cubicBezTo>
                <a:cubicBezTo>
                  <a:pt x="345658" y="501998"/>
                  <a:pt x="332097" y="522280"/>
                  <a:pt x="318658" y="542613"/>
                </a:cubicBezTo>
                <a:cubicBezTo>
                  <a:pt x="280321" y="600538"/>
                  <a:pt x="241500" y="658143"/>
                  <a:pt x="202760" y="715796"/>
                </a:cubicBezTo>
                <a:cubicBezTo>
                  <a:pt x="187943" y="744242"/>
                  <a:pt x="198995" y="779291"/>
                  <a:pt x="227413" y="794103"/>
                </a:cubicBezTo>
                <a:cubicBezTo>
                  <a:pt x="255871" y="808915"/>
                  <a:pt x="290928" y="797880"/>
                  <a:pt x="305744" y="769434"/>
                </a:cubicBezTo>
                <a:cubicBezTo>
                  <a:pt x="331449" y="702903"/>
                  <a:pt x="356993" y="636283"/>
                  <a:pt x="383144" y="569938"/>
                </a:cubicBezTo>
                <a:cubicBezTo>
                  <a:pt x="392779" y="545520"/>
                  <a:pt x="402292" y="521045"/>
                  <a:pt x="412372" y="496817"/>
                </a:cubicBezTo>
                <a:cubicBezTo>
                  <a:pt x="412736" y="495930"/>
                  <a:pt x="413141" y="495052"/>
                  <a:pt x="413505" y="494161"/>
                </a:cubicBezTo>
                <a:cubicBezTo>
                  <a:pt x="414962" y="500606"/>
                  <a:pt x="416784" y="506961"/>
                  <a:pt x="418201" y="513390"/>
                </a:cubicBezTo>
                <a:cubicBezTo>
                  <a:pt x="423787" y="538913"/>
                  <a:pt x="429090" y="564469"/>
                  <a:pt x="434393" y="590053"/>
                </a:cubicBezTo>
                <a:cubicBezTo>
                  <a:pt x="449533" y="662911"/>
                  <a:pt x="463985" y="735944"/>
                  <a:pt x="478680" y="808903"/>
                </a:cubicBezTo>
                <a:cubicBezTo>
                  <a:pt x="488234" y="839519"/>
                  <a:pt x="520780" y="856533"/>
                  <a:pt x="551425" y="846980"/>
                </a:cubicBezTo>
                <a:cubicBezTo>
                  <a:pt x="582028" y="837430"/>
                  <a:pt x="599031" y="804859"/>
                  <a:pt x="589477" y="774243"/>
                </a:cubicBezTo>
                <a:cubicBezTo>
                  <a:pt x="559278" y="704028"/>
                  <a:pt x="529039" y="633894"/>
                  <a:pt x="499285" y="563485"/>
                </a:cubicBezTo>
                <a:cubicBezTo>
                  <a:pt x="488355" y="537569"/>
                  <a:pt x="477142" y="511795"/>
                  <a:pt x="466657" y="485684"/>
                </a:cubicBezTo>
                <a:cubicBezTo>
                  <a:pt x="465564" y="482964"/>
                  <a:pt x="464592" y="480187"/>
                  <a:pt x="463499" y="477463"/>
                </a:cubicBezTo>
                <a:cubicBezTo>
                  <a:pt x="464592" y="478301"/>
                  <a:pt x="465807" y="479029"/>
                  <a:pt x="466900" y="479867"/>
                </a:cubicBezTo>
                <a:cubicBezTo>
                  <a:pt x="488557" y="496145"/>
                  <a:pt x="509688" y="513123"/>
                  <a:pt x="530901" y="529963"/>
                </a:cubicBezTo>
                <a:cubicBezTo>
                  <a:pt x="587453" y="574849"/>
                  <a:pt x="643074" y="620989"/>
                  <a:pt x="697157" y="668862"/>
                </a:cubicBezTo>
                <a:cubicBezTo>
                  <a:pt x="723349" y="687370"/>
                  <a:pt x="759579" y="681144"/>
                  <a:pt x="778120" y="654949"/>
                </a:cubicBezTo>
                <a:cubicBezTo>
                  <a:pt x="796620" y="628753"/>
                  <a:pt x="790385" y="592490"/>
                  <a:pt x="764194" y="573986"/>
                </a:cubicBezTo>
                <a:cubicBezTo>
                  <a:pt x="699789" y="538136"/>
                  <a:pt x="634007" y="504751"/>
                  <a:pt x="568225" y="471516"/>
                </a:cubicBezTo>
                <a:cubicBezTo>
                  <a:pt x="543936" y="459238"/>
                  <a:pt x="519526" y="447150"/>
                  <a:pt x="495358" y="434577"/>
                </a:cubicBezTo>
                <a:cubicBezTo>
                  <a:pt x="493901" y="433820"/>
                  <a:pt x="492524" y="432933"/>
                  <a:pt x="491067" y="432176"/>
                </a:cubicBezTo>
                <a:cubicBezTo>
                  <a:pt x="496249" y="431168"/>
                  <a:pt x="501350" y="429877"/>
                  <a:pt x="506491" y="428885"/>
                </a:cubicBezTo>
                <a:cubicBezTo>
                  <a:pt x="531629" y="424036"/>
                  <a:pt x="556849" y="419542"/>
                  <a:pt x="582028" y="414972"/>
                </a:cubicBezTo>
                <a:cubicBezTo>
                  <a:pt x="653761" y="401949"/>
                  <a:pt x="725535" y="389683"/>
                  <a:pt x="797348" y="377146"/>
                </a:cubicBezTo>
                <a:cubicBezTo>
                  <a:pt x="828155" y="368317"/>
                  <a:pt x="846007" y="336122"/>
                  <a:pt x="837182" y="305292"/>
                </a:cubicBezTo>
                <a:cubicBezTo>
                  <a:pt x="829450" y="278311"/>
                  <a:pt x="803906" y="261337"/>
                  <a:pt x="776986" y="263418"/>
                </a:cubicBezTo>
                <a:cubicBezTo>
                  <a:pt x="773100" y="263714"/>
                  <a:pt x="769295" y="264337"/>
                  <a:pt x="765449" y="265442"/>
                </a:cubicBezTo>
                <a:cubicBezTo>
                  <a:pt x="696064" y="293556"/>
                  <a:pt x="626679" y="321922"/>
                  <a:pt x="557092" y="349566"/>
                </a:cubicBezTo>
                <a:cubicBezTo>
                  <a:pt x="531508" y="359743"/>
                  <a:pt x="505964" y="369977"/>
                  <a:pt x="480178" y="379676"/>
                </a:cubicBezTo>
                <a:cubicBezTo>
                  <a:pt x="487302" y="369013"/>
                  <a:pt x="494589" y="358444"/>
                  <a:pt x="501552" y="347668"/>
                </a:cubicBezTo>
                <a:cubicBezTo>
                  <a:pt x="547377" y="276947"/>
                  <a:pt x="592068" y="205489"/>
                  <a:pt x="636678" y="134004"/>
                </a:cubicBezTo>
                <a:cubicBezTo>
                  <a:pt x="651494" y="105557"/>
                  <a:pt x="640443" y="70509"/>
                  <a:pt x="611985" y="55701"/>
                </a:cubicBezTo>
                <a:cubicBezTo>
                  <a:pt x="604900" y="51997"/>
                  <a:pt x="597249" y="49847"/>
                  <a:pt x="589720" y="49248"/>
                </a:cubicBezTo>
                <a:cubicBezTo>
                  <a:pt x="567172" y="47443"/>
                  <a:pt x="544664" y="59032"/>
                  <a:pt x="533572" y="80366"/>
                </a:cubicBezTo>
                <a:cubicBezTo>
                  <a:pt x="500580" y="157888"/>
                  <a:pt x="467709" y="235446"/>
                  <a:pt x="436053" y="313514"/>
                </a:cubicBezTo>
                <a:cubicBezTo>
                  <a:pt x="433017" y="320942"/>
                  <a:pt x="430264" y="328459"/>
                  <a:pt x="427309" y="335904"/>
                </a:cubicBezTo>
                <a:cubicBezTo>
                  <a:pt x="425164" y="325626"/>
                  <a:pt x="423221" y="315311"/>
                  <a:pt x="420994" y="305037"/>
                </a:cubicBezTo>
                <a:cubicBezTo>
                  <a:pt x="401765" y="216784"/>
                  <a:pt x="381363" y="128834"/>
                  <a:pt x="360758" y="40897"/>
                </a:cubicBezTo>
                <a:cubicBezTo>
                  <a:pt x="352419" y="14106"/>
                  <a:pt x="326430" y="-2422"/>
                  <a:pt x="299550" y="29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77574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5"/>
          <p:cNvSpPr/>
          <p:nvPr/>
        </p:nvSpPr>
        <p:spPr>
          <a:xfrm>
            <a:off x="1636650" y="1378391"/>
            <a:ext cx="3867088" cy="171031"/>
          </a:xfrm>
          <a:custGeom>
            <a:avLst/>
            <a:gdLst/>
            <a:ahLst/>
            <a:cxnLst/>
            <a:rect l="l" t="t" r="r" b="b"/>
            <a:pathLst>
              <a:path w="6667393" h="171031" extrusionOk="0">
                <a:moveTo>
                  <a:pt x="86024" y="2"/>
                </a:moveTo>
                <a:cubicBezTo>
                  <a:pt x="38811" y="-294"/>
                  <a:pt x="297" y="37678"/>
                  <a:pt x="2" y="84887"/>
                </a:cubicBezTo>
                <a:cubicBezTo>
                  <a:pt x="-298" y="132088"/>
                  <a:pt x="37799" y="170626"/>
                  <a:pt x="85012" y="170909"/>
                </a:cubicBezTo>
                <a:cubicBezTo>
                  <a:pt x="326434" y="170991"/>
                  <a:pt x="567824" y="171274"/>
                  <a:pt x="809246" y="170545"/>
                </a:cubicBezTo>
                <a:cubicBezTo>
                  <a:pt x="875478" y="170343"/>
                  <a:pt x="941754" y="170343"/>
                  <a:pt x="1007985" y="169897"/>
                </a:cubicBezTo>
                <a:cubicBezTo>
                  <a:pt x="1093449" y="169331"/>
                  <a:pt x="1178820" y="168724"/>
                  <a:pt x="1264280" y="167509"/>
                </a:cubicBezTo>
                <a:cubicBezTo>
                  <a:pt x="1309153" y="166861"/>
                  <a:pt x="1354132" y="165445"/>
                  <a:pt x="1399005" y="164837"/>
                </a:cubicBezTo>
                <a:cubicBezTo>
                  <a:pt x="1441729" y="164271"/>
                  <a:pt x="1484425" y="163785"/>
                  <a:pt x="1527157" y="163582"/>
                </a:cubicBezTo>
                <a:cubicBezTo>
                  <a:pt x="1557061" y="163421"/>
                  <a:pt x="1586940" y="163825"/>
                  <a:pt x="1616847" y="163947"/>
                </a:cubicBezTo>
                <a:cubicBezTo>
                  <a:pt x="1674529" y="164190"/>
                  <a:pt x="1732219" y="164433"/>
                  <a:pt x="1789905" y="164716"/>
                </a:cubicBezTo>
                <a:cubicBezTo>
                  <a:pt x="1935184" y="165404"/>
                  <a:pt x="2080430" y="165647"/>
                  <a:pt x="2225710" y="165606"/>
                </a:cubicBezTo>
                <a:cubicBezTo>
                  <a:pt x="2606023" y="165485"/>
                  <a:pt x="2986336" y="160789"/>
                  <a:pt x="3366649" y="159899"/>
                </a:cubicBezTo>
                <a:cubicBezTo>
                  <a:pt x="3535440" y="159494"/>
                  <a:pt x="3704247" y="159939"/>
                  <a:pt x="3873053" y="160668"/>
                </a:cubicBezTo>
                <a:cubicBezTo>
                  <a:pt x="3967051" y="161073"/>
                  <a:pt x="4061008" y="162166"/>
                  <a:pt x="4155005" y="161801"/>
                </a:cubicBezTo>
                <a:cubicBezTo>
                  <a:pt x="4266127" y="161356"/>
                  <a:pt x="4377248" y="158967"/>
                  <a:pt x="4488368" y="157510"/>
                </a:cubicBezTo>
                <a:cubicBezTo>
                  <a:pt x="4644343" y="155446"/>
                  <a:pt x="4800317" y="154231"/>
                  <a:pt x="4956292" y="153057"/>
                </a:cubicBezTo>
                <a:cubicBezTo>
                  <a:pt x="5520317" y="148847"/>
                  <a:pt x="6084382" y="147430"/>
                  <a:pt x="6648408" y="145487"/>
                </a:cubicBezTo>
                <a:cubicBezTo>
                  <a:pt x="6658852" y="145528"/>
                  <a:pt x="6667312" y="137189"/>
                  <a:pt x="6667393" y="126745"/>
                </a:cubicBezTo>
                <a:cubicBezTo>
                  <a:pt x="6667434" y="116341"/>
                  <a:pt x="6659095" y="107840"/>
                  <a:pt x="6648650" y="107799"/>
                </a:cubicBezTo>
                <a:cubicBezTo>
                  <a:pt x="6082561" y="98731"/>
                  <a:pt x="5516431" y="90149"/>
                  <a:pt x="4950341" y="78815"/>
                </a:cubicBezTo>
                <a:cubicBezTo>
                  <a:pt x="4794407" y="75690"/>
                  <a:pt x="4638473" y="72564"/>
                  <a:pt x="4482539" y="68569"/>
                </a:cubicBezTo>
                <a:cubicBezTo>
                  <a:pt x="4373604" y="65776"/>
                  <a:pt x="4264629" y="61877"/>
                  <a:pt x="4155653" y="60092"/>
                </a:cubicBezTo>
                <a:cubicBezTo>
                  <a:pt x="4061656" y="58550"/>
                  <a:pt x="3967658" y="58582"/>
                  <a:pt x="3873661" y="57813"/>
                </a:cubicBezTo>
                <a:cubicBezTo>
                  <a:pt x="3704895" y="56437"/>
                  <a:pt x="3536168" y="54761"/>
                  <a:pt x="3367406" y="52251"/>
                </a:cubicBezTo>
                <a:cubicBezTo>
                  <a:pt x="2987138" y="46591"/>
                  <a:pt x="2606877" y="37014"/>
                  <a:pt x="2226596" y="32136"/>
                </a:cubicBezTo>
                <a:cubicBezTo>
                  <a:pt x="2081325" y="30270"/>
                  <a:pt x="1936066" y="28598"/>
                  <a:pt x="1790787" y="27452"/>
                </a:cubicBezTo>
                <a:cubicBezTo>
                  <a:pt x="1730972" y="26982"/>
                  <a:pt x="1671100" y="26570"/>
                  <a:pt x="1611281" y="26063"/>
                </a:cubicBezTo>
                <a:cubicBezTo>
                  <a:pt x="1583511" y="25829"/>
                  <a:pt x="1555806" y="25780"/>
                  <a:pt x="1528039" y="25302"/>
                </a:cubicBezTo>
                <a:cubicBezTo>
                  <a:pt x="1485320" y="24570"/>
                  <a:pt x="1442604" y="23643"/>
                  <a:pt x="1399892" y="22521"/>
                </a:cubicBezTo>
                <a:cubicBezTo>
                  <a:pt x="1355027" y="21343"/>
                  <a:pt x="1310157" y="19421"/>
                  <a:pt x="1265292" y="18218"/>
                </a:cubicBezTo>
                <a:cubicBezTo>
                  <a:pt x="1179856" y="15931"/>
                  <a:pt x="1094319" y="14162"/>
                  <a:pt x="1008867" y="12527"/>
                </a:cubicBezTo>
                <a:cubicBezTo>
                  <a:pt x="942648" y="11260"/>
                  <a:pt x="876482" y="10397"/>
                  <a:pt x="810258" y="9365"/>
                </a:cubicBezTo>
                <a:cubicBezTo>
                  <a:pt x="568865" y="5600"/>
                  <a:pt x="327426" y="2965"/>
                  <a:pt x="86024" y="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5"/>
          <p:cNvSpPr txBox="1">
            <a:spLocks noGrp="1"/>
          </p:cNvSpPr>
          <p:nvPr>
            <p:ph type="title"/>
          </p:nvPr>
        </p:nvSpPr>
        <p:spPr>
          <a:xfrm>
            <a:off x="1259305" y="700406"/>
            <a:ext cx="9537032" cy="763500"/>
          </a:xfrm>
          <a:prstGeom prst="rect">
            <a:avLst/>
          </a:prstGeom>
        </p:spPr>
        <p:txBody>
          <a:bodyPr spcFirstLastPara="1" wrap="square" lIns="121900" tIns="121900" rIns="121900" bIns="121900" anchor="t" anchorCtr="0">
            <a:noAutofit/>
          </a:bodyPr>
          <a:lstStyle/>
          <a:p>
            <a:pPr lvl="0"/>
            <a:r>
              <a:rPr lang="ru-RU" dirty="0" err="1"/>
              <a:t>Основні</a:t>
            </a:r>
            <a:r>
              <a:rPr lang="ru-RU" dirty="0"/>
              <a:t> </a:t>
            </a:r>
            <a:r>
              <a:rPr lang="ru-RU" dirty="0" err="1"/>
              <a:t>завдання</a:t>
            </a:r>
            <a:r>
              <a:rPr lang="ru-RU" dirty="0"/>
              <a:t> </a:t>
            </a:r>
            <a:r>
              <a:rPr lang="ru-RU" dirty="0" err="1"/>
              <a:t>педагогічної</a:t>
            </a:r>
            <a:r>
              <a:rPr lang="ru-RU" dirty="0"/>
              <a:t> </a:t>
            </a:r>
            <a:r>
              <a:rPr lang="ru-RU" dirty="0" err="1" smtClean="0"/>
              <a:t>інтернатури</a:t>
            </a:r>
            <a:r>
              <a:rPr lang="ru-RU" dirty="0" smtClean="0"/>
              <a:t>:</a:t>
            </a:r>
            <a:endParaRPr lang="ru-RU" dirty="0"/>
          </a:p>
        </p:txBody>
      </p:sp>
      <p:sp>
        <p:nvSpPr>
          <p:cNvPr id="6" name="Прямоугольник 5"/>
          <p:cNvSpPr/>
          <p:nvPr/>
        </p:nvSpPr>
        <p:spPr>
          <a:xfrm>
            <a:off x="1468208" y="1797863"/>
            <a:ext cx="8515350" cy="3970318"/>
          </a:xfrm>
          <a:prstGeom prst="rect">
            <a:avLst/>
          </a:prstGeom>
        </p:spPr>
        <p:txBody>
          <a:bodyPr wrap="square">
            <a:spAutoFit/>
          </a:bodyPr>
          <a:lstStyle/>
          <a:p>
            <a:pPr marL="285750" marR="0" lvl="0" indent="-285750"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ru-RU" sz="1800" b="0" i="0" u="none" strike="noStrike" kern="0" cap="none" spc="0" normalizeH="0" baseline="0" noProof="0" dirty="0" err="1" smtClean="0">
                <a:ln>
                  <a:noFill/>
                </a:ln>
                <a:solidFill>
                  <a:sysClr val="windowText" lastClr="000000"/>
                </a:solidFill>
                <a:effectLst/>
                <a:uLnTx/>
                <a:uFillTx/>
              </a:rPr>
              <a:t>створення</a:t>
            </a:r>
            <a:r>
              <a:rPr kumimoji="0" lang="ru-RU" sz="1800" b="0" i="0" u="none" strike="noStrike" kern="0" cap="none" spc="0" normalizeH="0" baseline="0" noProof="0" dirty="0" smtClean="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системи</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професійно-педагогічної</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адаптації</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інтерна</a:t>
            </a:r>
            <a:r>
              <a:rPr kumimoji="0" lang="ru-RU" sz="1800" b="0" i="0" u="none" strike="noStrike" kern="0" cap="none" spc="0" normalizeH="0" baseline="0" noProof="0" dirty="0">
                <a:ln>
                  <a:noFill/>
                </a:ln>
                <a:solidFill>
                  <a:sysClr val="windowText" lastClr="000000"/>
                </a:solidFill>
                <a:effectLst/>
                <a:uLnTx/>
                <a:uFillTx/>
              </a:rPr>
              <a:t> до </a:t>
            </a:r>
            <a:r>
              <a:rPr kumimoji="0" lang="ru-RU" sz="1800" b="0" i="0" u="none" strike="noStrike" kern="0" cap="none" spc="0" normalizeH="0" baseline="0" noProof="0" dirty="0" smtClean="0">
                <a:ln>
                  <a:noFill/>
                </a:ln>
                <a:solidFill>
                  <a:sysClr val="windowText" lastClr="000000"/>
                </a:solidFill>
                <a:effectLst/>
                <a:uLnTx/>
                <a:uFillTx/>
              </a:rPr>
              <a:t>умов </a:t>
            </a:r>
            <a:r>
              <a:rPr kumimoji="0" lang="ru-RU" sz="1800" b="0" i="0" u="none" strike="noStrike" kern="0" cap="none" spc="0" normalizeH="0" baseline="0" noProof="0" dirty="0" err="1" smtClean="0">
                <a:ln>
                  <a:noFill/>
                </a:ln>
                <a:solidFill>
                  <a:sysClr val="windowText" lastClr="000000"/>
                </a:solidFill>
                <a:effectLst/>
                <a:uLnTx/>
                <a:uFillTx/>
              </a:rPr>
              <a:t>педагогічної</a:t>
            </a:r>
            <a:r>
              <a:rPr kumimoji="0" lang="ru-RU" sz="1800" b="0" i="0" u="none" strike="noStrike" kern="0" cap="none" spc="0" normalizeH="0" baseline="0" noProof="0" dirty="0" smtClean="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діяльності</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smtClean="0">
                <a:ln>
                  <a:noFill/>
                </a:ln>
                <a:solidFill>
                  <a:sysClr val="windowText" lastClr="000000"/>
                </a:solidFill>
                <a:effectLst/>
                <a:uLnTx/>
                <a:uFillTx/>
              </a:rPr>
              <a:t>формування</a:t>
            </a:r>
            <a:r>
              <a:rPr kumimoji="0" lang="ru-RU" sz="1800" b="0" i="0" u="none" strike="noStrike" kern="0" cap="none" spc="0" normalizeH="0" baseline="0" noProof="0" dirty="0" smtClean="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сприятливого</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мікроклімату</a:t>
            </a:r>
            <a:r>
              <a:rPr kumimoji="0" lang="ru-RU" sz="1800" b="0" i="0" u="none" strike="noStrike" kern="0" cap="none" spc="0" normalizeH="0" baseline="0" noProof="0" dirty="0">
                <a:ln>
                  <a:noFill/>
                </a:ln>
                <a:solidFill>
                  <a:sysClr val="windowText" lastClr="000000"/>
                </a:solidFill>
                <a:effectLst/>
                <a:uLnTx/>
                <a:uFillTx/>
              </a:rPr>
              <a:t> та </a:t>
            </a:r>
            <a:r>
              <a:rPr kumimoji="0" lang="ru-RU" sz="1800" b="0" i="0" u="none" strike="noStrike" kern="0" cap="none" spc="0" normalizeH="0" baseline="0" noProof="0" dirty="0" err="1" smtClean="0">
                <a:ln>
                  <a:noFill/>
                </a:ln>
                <a:solidFill>
                  <a:sysClr val="windowText" lastClr="000000"/>
                </a:solidFill>
                <a:effectLst/>
                <a:uLnTx/>
                <a:uFillTx/>
              </a:rPr>
              <a:t>відчуття</a:t>
            </a:r>
            <a:r>
              <a:rPr kumimoji="0" lang="ru-RU" sz="1800" b="0" i="0" u="none" strike="noStrike" kern="0" cap="none" spc="0" normalizeH="0" baseline="0" noProof="0" dirty="0" smtClean="0">
                <a:ln>
                  <a:noFill/>
                </a:ln>
                <a:solidFill>
                  <a:sysClr val="windowText" lastClr="000000"/>
                </a:solidFill>
                <a:effectLst/>
                <a:uLnTx/>
                <a:uFillTx/>
              </a:rPr>
              <a:t> </a:t>
            </a:r>
            <a:r>
              <a:rPr kumimoji="0" lang="ru-RU" sz="1800" b="0" i="0" u="none" strike="noStrike" kern="0" cap="none" spc="0" normalizeH="0" baseline="0" noProof="0" dirty="0" err="1" smtClean="0">
                <a:ln>
                  <a:noFill/>
                </a:ln>
                <a:solidFill>
                  <a:sysClr val="windowText" lastClr="000000"/>
                </a:solidFill>
                <a:effectLst/>
                <a:uLnTx/>
                <a:uFillTx/>
              </a:rPr>
              <a:t>соціально-психологічного</a:t>
            </a:r>
            <a:r>
              <a:rPr kumimoji="0" lang="ru-RU" sz="1800" b="0" i="0" u="none" strike="noStrike" kern="0" cap="none" spc="0" normalizeH="0" baseline="0" noProof="0" dirty="0" smtClean="0">
                <a:ln>
                  <a:noFill/>
                </a:ln>
                <a:solidFill>
                  <a:sysClr val="windowText" lastClr="000000"/>
                </a:solidFill>
                <a:effectLst/>
                <a:uLnTx/>
                <a:uFillTx/>
              </a:rPr>
              <a:t> </a:t>
            </a:r>
            <a:r>
              <a:rPr kumimoji="0" lang="ru-RU" sz="1800" b="0" i="0" u="none" strike="noStrike" kern="0" cap="none" spc="0" normalizeH="0" baseline="0" noProof="0" dirty="0">
                <a:ln>
                  <a:noFill/>
                </a:ln>
                <a:solidFill>
                  <a:sysClr val="windowText" lastClr="000000"/>
                </a:solidFill>
                <a:effectLst/>
                <a:uLnTx/>
                <a:uFillTx/>
              </a:rPr>
              <a:t>комфорту, </a:t>
            </a:r>
            <a:r>
              <a:rPr kumimoji="0" lang="ru-RU" sz="1800" b="0" i="0" u="none" strike="noStrike" kern="0" cap="none" spc="0" normalizeH="0" baseline="0" noProof="0" dirty="0" err="1" smtClean="0">
                <a:ln>
                  <a:noFill/>
                </a:ln>
                <a:solidFill>
                  <a:sysClr val="windowText" lastClr="000000"/>
                </a:solidFill>
                <a:effectLst/>
                <a:uLnTx/>
                <a:uFillTx/>
              </a:rPr>
              <a:t>встановлення</a:t>
            </a:r>
            <a:r>
              <a:rPr kumimoji="0" lang="ru-RU" sz="1800" b="0" i="0" u="none" strike="noStrike" kern="0" cap="none" spc="0" normalizeH="0" baseline="0" noProof="0" dirty="0" smtClean="0">
                <a:ln>
                  <a:noFill/>
                </a:ln>
                <a:solidFill>
                  <a:sysClr val="windowText" lastClr="000000"/>
                </a:solidFill>
                <a:effectLst/>
                <a:uLnTx/>
                <a:uFillTx/>
              </a:rPr>
              <a:t> </a:t>
            </a:r>
            <a:r>
              <a:rPr kumimoji="0" lang="ru-RU" sz="1800" b="0" i="0" u="none" strike="noStrike" kern="0" cap="none" spc="0" normalizeH="0" baseline="0" noProof="0" dirty="0" err="1" smtClean="0">
                <a:ln>
                  <a:noFill/>
                </a:ln>
                <a:solidFill>
                  <a:sysClr val="windowText" lastClr="000000"/>
                </a:solidFill>
                <a:effectLst/>
                <a:uLnTx/>
                <a:uFillTx/>
              </a:rPr>
              <a:t>доброзичливих</a:t>
            </a:r>
            <a:r>
              <a:rPr kumimoji="0" lang="ru-RU" sz="1800" b="0" i="0" u="none" strike="noStrike" kern="0" cap="none" spc="0" normalizeH="0" baseline="0" noProof="0" dirty="0" smtClean="0">
                <a:ln>
                  <a:noFill/>
                </a:ln>
                <a:solidFill>
                  <a:sysClr val="windowText" lastClr="000000"/>
                </a:solidFill>
                <a:effectLst/>
                <a:uLnTx/>
                <a:uFillTx/>
              </a:rPr>
              <a:t> </a:t>
            </a:r>
            <a:r>
              <a:rPr kumimoji="0" lang="ru-RU" sz="1800" b="0" i="0" u="none" strike="noStrike" kern="0" cap="none" spc="0" normalizeH="0" baseline="0" noProof="0" dirty="0" err="1" smtClean="0">
                <a:ln>
                  <a:noFill/>
                </a:ln>
                <a:solidFill>
                  <a:sysClr val="windowText" lastClr="000000"/>
                </a:solidFill>
                <a:effectLst/>
                <a:uLnTx/>
                <a:uFillTx/>
              </a:rPr>
              <a:t>взаємовідносин</a:t>
            </a:r>
            <a:r>
              <a:rPr kumimoji="0" lang="ru-RU" sz="1800" b="0" i="0" u="none" strike="noStrike" kern="0" cap="none" spc="0" normalizeH="0" baseline="0" noProof="0" dirty="0" smtClean="0">
                <a:ln>
                  <a:noFill/>
                </a:ln>
                <a:solidFill>
                  <a:sysClr val="windowText" lastClr="000000"/>
                </a:solidFill>
                <a:effectLst/>
                <a:uLnTx/>
                <a:uFillTx/>
              </a:rPr>
              <a:t> </a:t>
            </a:r>
            <a:r>
              <a:rPr kumimoji="0" lang="ru-RU" sz="1800" b="0" i="0" u="none" strike="noStrike" kern="0" cap="none" spc="0" normalizeH="0" baseline="0" noProof="0" dirty="0">
                <a:ln>
                  <a:noFill/>
                </a:ln>
                <a:solidFill>
                  <a:sysClr val="windowText" lastClr="000000"/>
                </a:solidFill>
                <a:effectLst/>
                <a:uLnTx/>
                <a:uFillTx/>
              </a:rPr>
              <a:t>з </a:t>
            </a:r>
            <a:r>
              <a:rPr kumimoji="0" lang="ru-RU" sz="1800" b="0" i="0" u="none" strike="noStrike" kern="0" cap="none" spc="0" normalizeH="0" baseline="0" noProof="0" dirty="0" err="1">
                <a:ln>
                  <a:noFill/>
                </a:ln>
                <a:solidFill>
                  <a:sysClr val="windowText" lastClr="000000"/>
                </a:solidFill>
                <a:effectLst/>
                <a:uLnTx/>
                <a:uFillTx/>
              </a:rPr>
              <a:t>учасниками</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освітнього</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процесу</a:t>
            </a:r>
            <a:r>
              <a:rPr kumimoji="0" lang="ru-RU" sz="1800" b="0" i="0" u="none" strike="noStrike" kern="0" cap="none" spc="0" normalizeH="0" baseline="0" noProof="0" dirty="0" smtClean="0">
                <a:ln>
                  <a:noFill/>
                </a:ln>
                <a:solidFill>
                  <a:sysClr val="windowText" lastClr="000000"/>
                </a:solidFill>
                <a:effectLst/>
                <a:uLnTx/>
                <a:uFillTx/>
              </a:rPr>
              <a:t>;</a:t>
            </a:r>
          </a:p>
          <a:p>
            <a:pPr marR="0" lvl="0" algn="just" defTabSz="914400" eaLnBrk="1" fontAlgn="auto" latinLnBrk="0" hangingPunct="1">
              <a:lnSpc>
                <a:spcPct val="100000"/>
              </a:lnSpc>
              <a:spcBef>
                <a:spcPts val="0"/>
              </a:spcBef>
              <a:spcAft>
                <a:spcPts val="0"/>
              </a:spcAft>
              <a:buClrTx/>
              <a:buSzTx/>
              <a:tabLst/>
              <a:defRPr/>
            </a:pPr>
            <a:endParaRPr kumimoji="0" lang="ru-RU" sz="1800" b="0" i="0" u="none" strike="noStrike" kern="0" cap="none" spc="0" normalizeH="0" baseline="0" noProof="0" dirty="0">
              <a:ln>
                <a:noFill/>
              </a:ln>
              <a:solidFill>
                <a:sysClr val="windowText" lastClr="000000"/>
              </a:solidFill>
              <a:effectLst/>
              <a:uLnTx/>
              <a:uFillTx/>
            </a:endParaRPr>
          </a:p>
          <a:p>
            <a:pPr marL="285750" marR="0" lvl="0" indent="-285750"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ru-RU" sz="1800" b="0" i="0" u="none" strike="noStrike" kern="0" cap="none" spc="0" normalizeH="0" baseline="0" noProof="0" dirty="0" err="1" smtClean="0">
                <a:ln>
                  <a:noFill/>
                </a:ln>
                <a:solidFill>
                  <a:sysClr val="windowText" lastClr="000000"/>
                </a:solidFill>
                <a:effectLst/>
                <a:uLnTx/>
                <a:uFillTx/>
              </a:rPr>
              <a:t>набуття</a:t>
            </a:r>
            <a:r>
              <a:rPr kumimoji="0" lang="ru-RU" sz="1800" b="0" i="0" u="none" strike="noStrike" kern="0" cap="none" spc="0" normalizeH="0" baseline="0" noProof="0" dirty="0" smtClean="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фахових</a:t>
            </a:r>
            <a:r>
              <a:rPr kumimoji="0" lang="ru-RU" sz="1800" b="0" i="0" u="none" strike="noStrike" kern="0" cap="none" spc="0" normalizeH="0" baseline="0" noProof="0" dirty="0">
                <a:ln>
                  <a:noFill/>
                </a:ln>
                <a:solidFill>
                  <a:sysClr val="windowText" lastClr="000000"/>
                </a:solidFill>
                <a:effectLst/>
                <a:uLnTx/>
                <a:uFillTx/>
              </a:rPr>
              <a:t> компетентностей, </a:t>
            </a:r>
            <a:r>
              <a:rPr kumimoji="0" lang="ru-RU" sz="1800" b="0" i="0" u="none" strike="noStrike" kern="0" cap="none" spc="0" normalizeH="0" baseline="0" noProof="0" dirty="0" err="1">
                <a:ln>
                  <a:noFill/>
                </a:ln>
                <a:solidFill>
                  <a:sysClr val="windowText" lastClr="000000"/>
                </a:solidFill>
                <a:effectLst/>
                <a:uLnTx/>
                <a:uFillTx/>
              </a:rPr>
              <a:t>педагогічної</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майстерності</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smtClean="0">
                <a:ln>
                  <a:noFill/>
                </a:ln>
                <a:solidFill>
                  <a:sysClr val="windowText" lastClr="000000"/>
                </a:solidFill>
                <a:effectLst/>
                <a:uLnTx/>
                <a:uFillTx/>
              </a:rPr>
              <a:t>формування</a:t>
            </a:r>
            <a:r>
              <a:rPr kumimoji="0" lang="ru-RU" sz="1800" b="0" i="0" u="none" strike="noStrike" kern="0" cap="none" spc="0" normalizeH="0" baseline="0" noProof="0" dirty="0" smtClean="0">
                <a:ln>
                  <a:noFill/>
                </a:ln>
                <a:solidFill>
                  <a:sysClr val="windowText" lastClr="000000"/>
                </a:solidFill>
                <a:effectLst/>
                <a:uLnTx/>
                <a:uFillTx/>
              </a:rPr>
              <a:t> </a:t>
            </a:r>
            <a:r>
              <a:rPr kumimoji="0" lang="ru-RU" sz="1800" b="0" i="0" u="none" strike="noStrike" kern="0" cap="none" spc="0" normalizeH="0" baseline="0" noProof="0" dirty="0" err="1" smtClean="0">
                <a:ln>
                  <a:noFill/>
                </a:ln>
                <a:solidFill>
                  <a:sysClr val="windowText" lastClr="000000"/>
                </a:solidFill>
                <a:effectLst/>
                <a:uLnTx/>
                <a:uFillTx/>
              </a:rPr>
              <a:t>професійної</a:t>
            </a:r>
            <a:r>
              <a:rPr kumimoji="0" lang="ru-RU" sz="1800" b="0" i="0" u="none" strike="noStrike" kern="0" cap="none" spc="0" normalizeH="0" baseline="0" noProof="0" dirty="0" smtClean="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готовності</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інтерна</a:t>
            </a:r>
            <a:r>
              <a:rPr kumimoji="0" lang="ru-RU" sz="1800" b="0" i="0" u="none" strike="noStrike" kern="0" cap="none" spc="0" normalizeH="0" baseline="0" noProof="0" dirty="0">
                <a:ln>
                  <a:noFill/>
                </a:ln>
                <a:solidFill>
                  <a:sysClr val="windowText" lastClr="000000"/>
                </a:solidFill>
                <a:effectLst/>
                <a:uLnTx/>
                <a:uFillTx/>
              </a:rPr>
              <a:t> до </a:t>
            </a:r>
            <a:r>
              <a:rPr kumimoji="0" lang="ru-RU" sz="1800" b="0" i="0" u="none" strike="noStrike" kern="0" cap="none" spc="0" normalizeH="0" baseline="0" noProof="0" dirty="0" err="1">
                <a:ln>
                  <a:noFill/>
                </a:ln>
                <a:solidFill>
                  <a:sysClr val="windowText" lastClr="000000"/>
                </a:solidFill>
                <a:effectLst/>
                <a:uLnTx/>
                <a:uFillTx/>
              </a:rPr>
              <a:t>самостійної</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педагогічної</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smtClean="0">
                <a:ln>
                  <a:noFill/>
                </a:ln>
                <a:solidFill>
                  <a:sysClr val="windowText" lastClr="000000"/>
                </a:solidFill>
                <a:effectLst/>
                <a:uLnTx/>
                <a:uFillTx/>
              </a:rPr>
              <a:t>діяльності</a:t>
            </a:r>
            <a:r>
              <a:rPr lang="ru-RU" sz="1800" dirty="0" smtClean="0">
                <a:solidFill>
                  <a:sysClr val="windowText" lastClr="000000"/>
                </a:solidFill>
              </a:rPr>
              <a:t>;</a:t>
            </a:r>
          </a:p>
          <a:p>
            <a:pPr marR="0" lvl="0" algn="just" defTabSz="914400" eaLnBrk="1" fontAlgn="auto" latinLnBrk="0" hangingPunct="1">
              <a:lnSpc>
                <a:spcPct val="100000"/>
              </a:lnSpc>
              <a:spcBef>
                <a:spcPts val="0"/>
              </a:spcBef>
              <a:spcAft>
                <a:spcPts val="0"/>
              </a:spcAft>
              <a:buClrTx/>
              <a:buSzTx/>
              <a:tabLst/>
              <a:defRPr/>
            </a:pPr>
            <a:endParaRPr kumimoji="0" lang="ru-RU" sz="1800" b="0" i="0" u="none" strike="noStrike" kern="0" cap="none" spc="0" normalizeH="0" baseline="0" noProof="0" dirty="0">
              <a:ln>
                <a:noFill/>
              </a:ln>
              <a:solidFill>
                <a:sysClr val="windowText" lastClr="000000"/>
              </a:solidFill>
              <a:effectLst/>
              <a:uLnTx/>
              <a:uFillTx/>
            </a:endParaRPr>
          </a:p>
          <a:p>
            <a:pPr marL="285750" marR="0" lvl="0" indent="-285750"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ru-RU" sz="1800" b="0" i="0" u="none" strike="noStrike" kern="0" cap="none" spc="0" normalizeH="0" baseline="0" noProof="0" dirty="0" err="1" smtClean="0">
                <a:ln>
                  <a:noFill/>
                </a:ln>
                <a:solidFill>
                  <a:sysClr val="windowText" lastClr="000000"/>
                </a:solidFill>
                <a:effectLst/>
                <a:uLnTx/>
                <a:uFillTx/>
              </a:rPr>
              <a:t>формування</a:t>
            </a:r>
            <a:r>
              <a:rPr kumimoji="0" lang="ru-RU" sz="1800" b="0" i="0" u="none" strike="noStrike" kern="0" cap="none" spc="0" normalizeH="0" baseline="0" noProof="0" dirty="0" smtClean="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поваги</a:t>
            </a:r>
            <a:r>
              <a:rPr kumimoji="0" lang="ru-RU" sz="1800" b="0" i="0" u="none" strike="noStrike" kern="0" cap="none" spc="0" normalizeH="0" baseline="0" noProof="0" dirty="0">
                <a:ln>
                  <a:noFill/>
                </a:ln>
                <a:solidFill>
                  <a:sysClr val="windowText" lastClr="000000"/>
                </a:solidFill>
                <a:effectLst/>
                <a:uLnTx/>
                <a:uFillTx/>
              </a:rPr>
              <a:t> до </a:t>
            </a:r>
            <a:r>
              <a:rPr kumimoji="0" lang="ru-RU" sz="1800" b="0" i="0" u="none" strike="noStrike" kern="0" cap="none" spc="0" normalizeH="0" baseline="0" noProof="0" dirty="0" err="1">
                <a:ln>
                  <a:noFill/>
                </a:ln>
                <a:solidFill>
                  <a:sysClr val="windowText" lastClr="000000"/>
                </a:solidFill>
                <a:effectLst/>
                <a:uLnTx/>
                <a:uFillTx/>
              </a:rPr>
              <a:t>професії</a:t>
            </a:r>
            <a:r>
              <a:rPr kumimoji="0" lang="ru-RU" sz="1800" b="0" i="0" u="none" strike="noStrike" kern="0" cap="none" spc="0" normalizeH="0" baseline="0" noProof="0" dirty="0">
                <a:ln>
                  <a:noFill/>
                </a:ln>
                <a:solidFill>
                  <a:sysClr val="windowText" lastClr="000000"/>
                </a:solidFill>
                <a:effectLst/>
                <a:uLnTx/>
                <a:uFillTx/>
              </a:rPr>
              <a:t> і </a:t>
            </a:r>
            <a:r>
              <a:rPr kumimoji="0" lang="ru-RU" sz="1800" b="0" i="0" u="none" strike="noStrike" kern="0" cap="none" spc="0" normalizeH="0" baseline="0" noProof="0" dirty="0" err="1">
                <a:ln>
                  <a:noFill/>
                </a:ln>
                <a:solidFill>
                  <a:sysClr val="windowText" lastClr="000000"/>
                </a:solidFill>
                <a:effectLst/>
                <a:uLnTx/>
                <a:uFillTx/>
              </a:rPr>
              <a:t>сумлінного</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ставлення</a:t>
            </a:r>
            <a:r>
              <a:rPr kumimoji="0" lang="ru-RU" sz="1800" b="0" i="0" u="none" strike="noStrike" kern="0" cap="none" spc="0" normalizeH="0" baseline="0" noProof="0" dirty="0">
                <a:ln>
                  <a:noFill/>
                </a:ln>
                <a:solidFill>
                  <a:sysClr val="windowText" lastClr="000000"/>
                </a:solidFill>
                <a:effectLst/>
                <a:uLnTx/>
                <a:uFillTx/>
              </a:rPr>
              <a:t> до </a:t>
            </a:r>
            <a:r>
              <a:rPr kumimoji="0" lang="ru-RU" sz="1800" b="0" i="0" u="none" strike="noStrike" kern="0" cap="none" spc="0" normalizeH="0" baseline="0" noProof="0" dirty="0" err="1">
                <a:ln>
                  <a:noFill/>
                </a:ln>
                <a:solidFill>
                  <a:sysClr val="windowText" lastClr="000000"/>
                </a:solidFill>
                <a:effectLst/>
                <a:uLnTx/>
                <a:uFillTx/>
              </a:rPr>
              <a:t>трудової</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діяльності</a:t>
            </a:r>
            <a:r>
              <a:rPr kumimoji="0" lang="ru-RU" sz="1800" b="0" i="0" u="none" strike="noStrike" kern="0" cap="none" spc="0" normalizeH="0" baseline="0" noProof="0" dirty="0" smtClean="0">
                <a:ln>
                  <a:noFill/>
                </a:ln>
                <a:solidFill>
                  <a:sysClr val="windowText" lastClr="000000"/>
                </a:solidFill>
                <a:effectLst/>
                <a:uLnTx/>
                <a:uFillTx/>
              </a:rPr>
              <a:t>;</a:t>
            </a:r>
          </a:p>
          <a:p>
            <a:pPr marR="0" lvl="0" algn="just" defTabSz="914400" eaLnBrk="1" fontAlgn="auto" latinLnBrk="0" hangingPunct="1">
              <a:lnSpc>
                <a:spcPct val="100000"/>
              </a:lnSpc>
              <a:spcBef>
                <a:spcPts val="0"/>
              </a:spcBef>
              <a:spcAft>
                <a:spcPts val="0"/>
              </a:spcAft>
              <a:buClrTx/>
              <a:buSzTx/>
              <a:tabLst/>
              <a:defRPr/>
            </a:pPr>
            <a:endParaRPr kumimoji="0" lang="ru-RU" sz="1800" b="0" i="0" u="none" strike="noStrike" kern="0" cap="none" spc="0" normalizeH="0" baseline="0" noProof="0" dirty="0">
              <a:ln>
                <a:noFill/>
              </a:ln>
              <a:solidFill>
                <a:sysClr val="windowText" lastClr="000000"/>
              </a:solidFill>
              <a:effectLst/>
              <a:uLnTx/>
              <a:uFillTx/>
            </a:endParaRPr>
          </a:p>
          <a:p>
            <a:pPr marL="285750" marR="0" lvl="0" indent="-285750"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ru-RU" sz="1800" b="0" i="0" u="none" strike="noStrike" kern="0" cap="none" spc="0" normalizeH="0" baseline="0" noProof="0" dirty="0" err="1" smtClean="0">
                <a:ln>
                  <a:noFill/>
                </a:ln>
                <a:solidFill>
                  <a:sysClr val="windowText" lastClr="000000"/>
                </a:solidFill>
                <a:effectLst/>
                <a:uLnTx/>
                <a:uFillTx/>
              </a:rPr>
              <a:t>формування</a:t>
            </a:r>
            <a:r>
              <a:rPr kumimoji="0" lang="ru-RU" sz="1800" b="0" i="0" u="none" strike="noStrike" kern="0" cap="none" spc="0" normalizeH="0" baseline="0" noProof="0" dirty="0" smtClean="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інституту</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наставництва</a:t>
            </a:r>
            <a:r>
              <a:rPr kumimoji="0" lang="ru-RU" sz="1800" b="0" i="0" u="none" strike="noStrike" kern="0" cap="none" spc="0" normalizeH="0" baseline="0" noProof="0" dirty="0">
                <a:ln>
                  <a:noFill/>
                </a:ln>
                <a:solidFill>
                  <a:sysClr val="windowText" lastClr="000000"/>
                </a:solidFill>
                <a:effectLst/>
                <a:uLnTx/>
                <a:uFillTx/>
              </a:rPr>
              <a:t> в закладах </a:t>
            </a:r>
            <a:r>
              <a:rPr kumimoji="0" lang="ru-RU" sz="1800" b="0" i="0" u="none" strike="noStrike" kern="0" cap="none" spc="0" normalizeH="0" baseline="0" noProof="0" dirty="0" err="1">
                <a:ln>
                  <a:noFill/>
                </a:ln>
                <a:solidFill>
                  <a:sysClr val="windowText" lastClr="000000"/>
                </a:solidFill>
                <a:effectLst/>
                <a:uLnTx/>
                <a:uFillTx/>
              </a:rPr>
              <a:t>освіти</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розвиток</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smtClean="0">
                <a:ln>
                  <a:noFill/>
                </a:ln>
                <a:solidFill>
                  <a:sysClr val="windowText" lastClr="000000"/>
                </a:solidFill>
                <a:effectLst/>
                <a:uLnTx/>
                <a:uFillTx/>
              </a:rPr>
              <a:t>професійних</a:t>
            </a:r>
            <a:r>
              <a:rPr kumimoji="0" lang="ru-RU" sz="1800" b="0" i="0" u="none" strike="noStrike" kern="0" cap="none" spc="0" normalizeH="0" baseline="0" noProof="0" dirty="0" smtClean="0">
                <a:ln>
                  <a:noFill/>
                </a:ln>
                <a:solidFill>
                  <a:sysClr val="windowText" lastClr="000000"/>
                </a:solidFill>
                <a:effectLst/>
                <a:uLnTx/>
                <a:uFillTx/>
              </a:rPr>
              <a:t> </a:t>
            </a:r>
            <a:r>
              <a:rPr kumimoji="0" lang="ru-RU" sz="1800" b="0" i="0" u="none" strike="noStrike" kern="0" cap="none" spc="0" normalizeH="0" baseline="0" noProof="0" dirty="0" err="1" smtClean="0">
                <a:ln>
                  <a:noFill/>
                </a:ln>
                <a:solidFill>
                  <a:sysClr val="windowText" lastClr="000000"/>
                </a:solidFill>
                <a:effectLst/>
                <a:uLnTx/>
                <a:uFillTx/>
              </a:rPr>
              <a:t>спільнот</a:t>
            </a:r>
            <a:r>
              <a:rPr kumimoji="0" lang="ru-RU" sz="1800" b="0" i="0" u="none" strike="noStrike" kern="0" cap="none" spc="0" normalizeH="0" baseline="0" noProof="0" dirty="0" smtClean="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педагогічних</a:t>
            </a:r>
            <a:r>
              <a:rPr kumimoji="0" lang="ru-RU" sz="1800" b="0" i="0" u="none" strike="noStrike" kern="0" cap="none" spc="0" normalizeH="0" baseline="0" noProof="0" dirty="0">
                <a:ln>
                  <a:noFill/>
                </a:ln>
                <a:solidFill>
                  <a:sysClr val="windowText" lastClr="000000"/>
                </a:solidFill>
                <a:effectLst/>
                <a:uLnTx/>
                <a:uFillTx/>
              </a:rPr>
              <a:t> </a:t>
            </a:r>
            <a:r>
              <a:rPr kumimoji="0" lang="ru-RU" sz="1800" b="0" i="0" u="none" strike="noStrike" kern="0" cap="none" spc="0" normalizeH="0" baseline="0" noProof="0" dirty="0" err="1">
                <a:ln>
                  <a:noFill/>
                </a:ln>
                <a:solidFill>
                  <a:sysClr val="windowText" lastClr="000000"/>
                </a:solidFill>
                <a:effectLst/>
                <a:uLnTx/>
                <a:uFillTx/>
              </a:rPr>
              <a:t>працівників</a:t>
            </a:r>
            <a:endParaRPr kumimoji="0" lang="ru-R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65662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4"/>
          <p:cNvSpPr txBox="1">
            <a:spLocks noGrp="1"/>
          </p:cNvSpPr>
          <p:nvPr>
            <p:ph type="title"/>
          </p:nvPr>
        </p:nvSpPr>
        <p:spPr>
          <a:xfrm>
            <a:off x="2899506" y="1140381"/>
            <a:ext cx="7939869" cy="938463"/>
          </a:xfrm>
          <a:prstGeom prst="rect">
            <a:avLst/>
          </a:prstGeom>
        </p:spPr>
        <p:txBody>
          <a:bodyPr spcFirstLastPara="1" wrap="square" lIns="121900" tIns="121900" rIns="121900" bIns="121900" anchor="ctr" anchorCtr="0">
            <a:noAutofit/>
          </a:bodyPr>
          <a:lstStyle/>
          <a:p>
            <a:r>
              <a:rPr lang="uk-UA" sz="2400" dirty="0"/>
              <a:t>І</a:t>
            </a:r>
            <a:r>
              <a:rPr lang="uk-UA" sz="2400" dirty="0" smtClean="0"/>
              <a:t>нтерн </a:t>
            </a:r>
            <a:r>
              <a:rPr lang="uk-UA" sz="2400" dirty="0"/>
              <a:t>- особа, яку призначено вперше на посаду педагогічного </a:t>
            </a:r>
            <a:r>
              <a:rPr lang="uk-UA" sz="2400" dirty="0" smtClean="0"/>
              <a:t>працівника.</a:t>
            </a:r>
            <a:endParaRPr lang="ru-RU" sz="2400" dirty="0"/>
          </a:p>
        </p:txBody>
      </p:sp>
      <p:sp>
        <p:nvSpPr>
          <p:cNvPr id="267" name="Google Shape;267;p24"/>
          <p:cNvSpPr/>
          <p:nvPr/>
        </p:nvSpPr>
        <p:spPr>
          <a:xfrm>
            <a:off x="1339515" y="717870"/>
            <a:ext cx="1827151" cy="1876535"/>
          </a:xfrm>
          <a:custGeom>
            <a:avLst/>
            <a:gdLst/>
            <a:ahLst/>
            <a:cxnLst/>
            <a:rect l="l" t="t" r="r" b="b"/>
            <a:pathLst>
              <a:path w="896761" h="920999" extrusionOk="0">
                <a:moveTo>
                  <a:pt x="427486" y="14"/>
                </a:moveTo>
                <a:cubicBezTo>
                  <a:pt x="348122" y="633"/>
                  <a:pt x="269378" y="22052"/>
                  <a:pt x="200410" y="61242"/>
                </a:cubicBezTo>
                <a:cubicBezTo>
                  <a:pt x="172219" y="77264"/>
                  <a:pt x="146088" y="96230"/>
                  <a:pt x="121472" y="117284"/>
                </a:cubicBezTo>
                <a:cubicBezTo>
                  <a:pt x="95341" y="139537"/>
                  <a:pt x="92260" y="178820"/>
                  <a:pt x="114513" y="204950"/>
                </a:cubicBezTo>
                <a:cubicBezTo>
                  <a:pt x="136766" y="231085"/>
                  <a:pt x="175923" y="234162"/>
                  <a:pt x="202054" y="211909"/>
                </a:cubicBezTo>
                <a:cubicBezTo>
                  <a:pt x="212793" y="202805"/>
                  <a:pt x="223824" y="194065"/>
                  <a:pt x="235451" y="186102"/>
                </a:cubicBezTo>
                <a:cubicBezTo>
                  <a:pt x="264075" y="166501"/>
                  <a:pt x="295606" y="151256"/>
                  <a:pt x="328687" y="140816"/>
                </a:cubicBezTo>
                <a:cubicBezTo>
                  <a:pt x="388065" y="122069"/>
                  <a:pt x="451167" y="119600"/>
                  <a:pt x="512241" y="130821"/>
                </a:cubicBezTo>
                <a:cubicBezTo>
                  <a:pt x="525645" y="133282"/>
                  <a:pt x="539040" y="136075"/>
                  <a:pt x="552091" y="140055"/>
                </a:cubicBezTo>
                <a:cubicBezTo>
                  <a:pt x="564992" y="143990"/>
                  <a:pt x="577671" y="148961"/>
                  <a:pt x="589917" y="154604"/>
                </a:cubicBezTo>
                <a:cubicBezTo>
                  <a:pt x="615950" y="166602"/>
                  <a:pt x="640417" y="182629"/>
                  <a:pt x="662657" y="200651"/>
                </a:cubicBezTo>
                <a:cubicBezTo>
                  <a:pt x="772989" y="290070"/>
                  <a:pt x="825930" y="437321"/>
                  <a:pt x="795484" y="576366"/>
                </a:cubicBezTo>
                <a:cubicBezTo>
                  <a:pt x="785052" y="624008"/>
                  <a:pt x="764468" y="669598"/>
                  <a:pt x="735649" y="708942"/>
                </a:cubicBezTo>
                <a:cubicBezTo>
                  <a:pt x="705523" y="750071"/>
                  <a:pt x="666742" y="784723"/>
                  <a:pt x="622553" y="810145"/>
                </a:cubicBezTo>
                <a:cubicBezTo>
                  <a:pt x="589969" y="828892"/>
                  <a:pt x="554844" y="841818"/>
                  <a:pt x="518439" y="850881"/>
                </a:cubicBezTo>
                <a:cubicBezTo>
                  <a:pt x="505979" y="853982"/>
                  <a:pt x="493438" y="856864"/>
                  <a:pt x="480743" y="858848"/>
                </a:cubicBezTo>
                <a:cubicBezTo>
                  <a:pt x="437533" y="865604"/>
                  <a:pt x="393323" y="864459"/>
                  <a:pt x="350442" y="855941"/>
                </a:cubicBezTo>
                <a:cubicBezTo>
                  <a:pt x="311094" y="848124"/>
                  <a:pt x="272876" y="833709"/>
                  <a:pt x="237981" y="813942"/>
                </a:cubicBezTo>
                <a:cubicBezTo>
                  <a:pt x="155468" y="767190"/>
                  <a:pt x="91321" y="690005"/>
                  <a:pt x="60875" y="600149"/>
                </a:cubicBezTo>
                <a:cubicBezTo>
                  <a:pt x="44258" y="551101"/>
                  <a:pt x="37659" y="498998"/>
                  <a:pt x="41015" y="447332"/>
                </a:cubicBezTo>
                <a:cubicBezTo>
                  <a:pt x="44132" y="399341"/>
                  <a:pt x="56293" y="352638"/>
                  <a:pt x="75930" y="308813"/>
                </a:cubicBezTo>
                <a:cubicBezTo>
                  <a:pt x="80201" y="299498"/>
                  <a:pt x="76137" y="288540"/>
                  <a:pt x="66822" y="284269"/>
                </a:cubicBezTo>
                <a:cubicBezTo>
                  <a:pt x="57507" y="279999"/>
                  <a:pt x="46423" y="284063"/>
                  <a:pt x="42153" y="293378"/>
                </a:cubicBezTo>
                <a:cubicBezTo>
                  <a:pt x="16366" y="348448"/>
                  <a:pt x="1756" y="407838"/>
                  <a:pt x="153" y="468714"/>
                </a:cubicBezTo>
                <a:cubicBezTo>
                  <a:pt x="-1324" y="524817"/>
                  <a:pt x="7877" y="581118"/>
                  <a:pt x="27604" y="633675"/>
                </a:cubicBezTo>
                <a:cubicBezTo>
                  <a:pt x="47407" y="686418"/>
                  <a:pt x="77319" y="735226"/>
                  <a:pt x="115399" y="776748"/>
                </a:cubicBezTo>
                <a:cubicBezTo>
                  <a:pt x="168118" y="834239"/>
                  <a:pt x="236228" y="877344"/>
                  <a:pt x="310721" y="900471"/>
                </a:cubicBezTo>
                <a:cubicBezTo>
                  <a:pt x="353441" y="913728"/>
                  <a:pt x="397963" y="920416"/>
                  <a:pt x="442666" y="920962"/>
                </a:cubicBezTo>
                <a:cubicBezTo>
                  <a:pt x="472578" y="921331"/>
                  <a:pt x="502862" y="918959"/>
                  <a:pt x="532231" y="913121"/>
                </a:cubicBezTo>
                <a:cubicBezTo>
                  <a:pt x="565656" y="906474"/>
                  <a:pt x="598292" y="894893"/>
                  <a:pt x="629005" y="880230"/>
                </a:cubicBezTo>
                <a:cubicBezTo>
                  <a:pt x="696350" y="848080"/>
                  <a:pt x="754922" y="799875"/>
                  <a:pt x="800294" y="740695"/>
                </a:cubicBezTo>
                <a:cubicBezTo>
                  <a:pt x="839172" y="689976"/>
                  <a:pt x="867541" y="631153"/>
                  <a:pt x="883025" y="569156"/>
                </a:cubicBezTo>
                <a:cubicBezTo>
                  <a:pt x="896882" y="513676"/>
                  <a:pt x="900335" y="455355"/>
                  <a:pt x="893020" y="398629"/>
                </a:cubicBezTo>
                <a:cubicBezTo>
                  <a:pt x="881301" y="307777"/>
                  <a:pt x="840556" y="221928"/>
                  <a:pt x="778786" y="154474"/>
                </a:cubicBezTo>
                <a:cubicBezTo>
                  <a:pt x="737410" y="109293"/>
                  <a:pt x="687946" y="74435"/>
                  <a:pt x="632928" y="47834"/>
                </a:cubicBezTo>
                <a:cubicBezTo>
                  <a:pt x="619047" y="41123"/>
                  <a:pt x="604822" y="35354"/>
                  <a:pt x="590423" y="29869"/>
                </a:cubicBezTo>
                <a:cubicBezTo>
                  <a:pt x="573388" y="23380"/>
                  <a:pt x="556127" y="17352"/>
                  <a:pt x="538429" y="12919"/>
                </a:cubicBezTo>
                <a:cubicBezTo>
                  <a:pt x="502327" y="3876"/>
                  <a:pt x="464676" y="-273"/>
                  <a:pt x="427486" y="1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4"/>
          <p:cNvSpPr/>
          <p:nvPr/>
        </p:nvSpPr>
        <p:spPr>
          <a:xfrm>
            <a:off x="1486067" y="4806824"/>
            <a:ext cx="453296" cy="458803"/>
          </a:xfrm>
          <a:custGeom>
            <a:avLst/>
            <a:gdLst/>
            <a:ahLst/>
            <a:cxnLst/>
            <a:rect l="l" t="t" r="r" b="b"/>
            <a:pathLst>
              <a:path w="839437" h="849636" extrusionOk="0">
                <a:moveTo>
                  <a:pt x="299550" y="290"/>
                </a:moveTo>
                <a:cubicBezTo>
                  <a:pt x="295705" y="679"/>
                  <a:pt x="291859" y="1500"/>
                  <a:pt x="288013" y="2695"/>
                </a:cubicBezTo>
                <a:cubicBezTo>
                  <a:pt x="257409" y="12244"/>
                  <a:pt x="240286" y="44815"/>
                  <a:pt x="249839" y="75431"/>
                </a:cubicBezTo>
                <a:cubicBezTo>
                  <a:pt x="282872" y="159478"/>
                  <a:pt x="316148" y="243534"/>
                  <a:pt x="350516" y="327051"/>
                </a:cubicBezTo>
                <a:cubicBezTo>
                  <a:pt x="351609" y="329722"/>
                  <a:pt x="352824" y="332350"/>
                  <a:pt x="353957" y="335021"/>
                </a:cubicBezTo>
                <a:cubicBezTo>
                  <a:pt x="353228" y="334475"/>
                  <a:pt x="352500" y="333920"/>
                  <a:pt x="351771" y="333374"/>
                </a:cubicBezTo>
                <a:cubicBezTo>
                  <a:pt x="281698" y="280489"/>
                  <a:pt x="210411" y="228944"/>
                  <a:pt x="138516" y="178533"/>
                </a:cubicBezTo>
                <a:cubicBezTo>
                  <a:pt x="128193" y="172356"/>
                  <a:pt x="116778" y="169700"/>
                  <a:pt x="105605" y="170311"/>
                </a:cubicBezTo>
                <a:cubicBezTo>
                  <a:pt x="86983" y="171331"/>
                  <a:pt x="69212" y="181322"/>
                  <a:pt x="58930" y="198523"/>
                </a:cubicBezTo>
                <a:cubicBezTo>
                  <a:pt x="42454" y="226042"/>
                  <a:pt x="51400" y="261746"/>
                  <a:pt x="78927" y="278218"/>
                </a:cubicBezTo>
                <a:cubicBezTo>
                  <a:pt x="109491" y="293366"/>
                  <a:pt x="139892" y="308923"/>
                  <a:pt x="170375" y="324265"/>
                </a:cubicBezTo>
                <a:cubicBezTo>
                  <a:pt x="216564" y="347502"/>
                  <a:pt x="262712" y="370633"/>
                  <a:pt x="309023" y="393590"/>
                </a:cubicBezTo>
                <a:cubicBezTo>
                  <a:pt x="321694" y="399868"/>
                  <a:pt x="334485" y="405924"/>
                  <a:pt x="347237" y="412061"/>
                </a:cubicBezTo>
                <a:cubicBezTo>
                  <a:pt x="332219" y="414668"/>
                  <a:pt x="317160" y="417170"/>
                  <a:pt x="302181" y="420032"/>
                </a:cubicBezTo>
                <a:cubicBezTo>
                  <a:pt x="215309" y="436637"/>
                  <a:pt x="128719" y="454656"/>
                  <a:pt x="42089" y="472658"/>
                </a:cubicBezTo>
                <a:cubicBezTo>
                  <a:pt x="11283" y="481487"/>
                  <a:pt x="-6569" y="513552"/>
                  <a:pt x="2256" y="544382"/>
                </a:cubicBezTo>
                <a:cubicBezTo>
                  <a:pt x="11081" y="575217"/>
                  <a:pt x="43142" y="593061"/>
                  <a:pt x="73989" y="584232"/>
                </a:cubicBezTo>
                <a:cubicBezTo>
                  <a:pt x="156975" y="553661"/>
                  <a:pt x="240043" y="523024"/>
                  <a:pt x="322544" y="491125"/>
                </a:cubicBezTo>
                <a:cubicBezTo>
                  <a:pt x="336064" y="485899"/>
                  <a:pt x="349504" y="480377"/>
                  <a:pt x="362903" y="474933"/>
                </a:cubicBezTo>
                <a:cubicBezTo>
                  <a:pt x="361527" y="477094"/>
                  <a:pt x="360272" y="479353"/>
                  <a:pt x="358855" y="481511"/>
                </a:cubicBezTo>
                <a:cubicBezTo>
                  <a:pt x="345658" y="501998"/>
                  <a:pt x="332097" y="522280"/>
                  <a:pt x="318658" y="542613"/>
                </a:cubicBezTo>
                <a:cubicBezTo>
                  <a:pt x="280321" y="600538"/>
                  <a:pt x="241500" y="658143"/>
                  <a:pt x="202760" y="715796"/>
                </a:cubicBezTo>
                <a:cubicBezTo>
                  <a:pt x="187943" y="744242"/>
                  <a:pt x="198995" y="779291"/>
                  <a:pt x="227413" y="794103"/>
                </a:cubicBezTo>
                <a:cubicBezTo>
                  <a:pt x="255871" y="808915"/>
                  <a:pt x="290928" y="797880"/>
                  <a:pt x="305744" y="769434"/>
                </a:cubicBezTo>
                <a:cubicBezTo>
                  <a:pt x="331449" y="702903"/>
                  <a:pt x="356993" y="636283"/>
                  <a:pt x="383144" y="569938"/>
                </a:cubicBezTo>
                <a:cubicBezTo>
                  <a:pt x="392779" y="545520"/>
                  <a:pt x="402292" y="521045"/>
                  <a:pt x="412372" y="496817"/>
                </a:cubicBezTo>
                <a:cubicBezTo>
                  <a:pt x="412736" y="495930"/>
                  <a:pt x="413141" y="495052"/>
                  <a:pt x="413505" y="494161"/>
                </a:cubicBezTo>
                <a:cubicBezTo>
                  <a:pt x="414962" y="500606"/>
                  <a:pt x="416784" y="506961"/>
                  <a:pt x="418201" y="513390"/>
                </a:cubicBezTo>
                <a:cubicBezTo>
                  <a:pt x="423787" y="538913"/>
                  <a:pt x="429090" y="564469"/>
                  <a:pt x="434393" y="590053"/>
                </a:cubicBezTo>
                <a:cubicBezTo>
                  <a:pt x="449533" y="662911"/>
                  <a:pt x="463985" y="735944"/>
                  <a:pt x="478680" y="808903"/>
                </a:cubicBezTo>
                <a:cubicBezTo>
                  <a:pt x="488234" y="839519"/>
                  <a:pt x="520780" y="856533"/>
                  <a:pt x="551425" y="846980"/>
                </a:cubicBezTo>
                <a:cubicBezTo>
                  <a:pt x="582028" y="837430"/>
                  <a:pt x="599031" y="804859"/>
                  <a:pt x="589477" y="774243"/>
                </a:cubicBezTo>
                <a:cubicBezTo>
                  <a:pt x="559278" y="704028"/>
                  <a:pt x="529039" y="633894"/>
                  <a:pt x="499285" y="563485"/>
                </a:cubicBezTo>
                <a:cubicBezTo>
                  <a:pt x="488355" y="537569"/>
                  <a:pt x="477142" y="511795"/>
                  <a:pt x="466657" y="485684"/>
                </a:cubicBezTo>
                <a:cubicBezTo>
                  <a:pt x="465564" y="482964"/>
                  <a:pt x="464592" y="480187"/>
                  <a:pt x="463499" y="477463"/>
                </a:cubicBezTo>
                <a:cubicBezTo>
                  <a:pt x="464592" y="478301"/>
                  <a:pt x="465807" y="479029"/>
                  <a:pt x="466900" y="479867"/>
                </a:cubicBezTo>
                <a:cubicBezTo>
                  <a:pt x="488557" y="496145"/>
                  <a:pt x="509688" y="513123"/>
                  <a:pt x="530901" y="529963"/>
                </a:cubicBezTo>
                <a:cubicBezTo>
                  <a:pt x="587453" y="574849"/>
                  <a:pt x="643074" y="620989"/>
                  <a:pt x="697157" y="668862"/>
                </a:cubicBezTo>
                <a:cubicBezTo>
                  <a:pt x="723349" y="687370"/>
                  <a:pt x="759579" y="681144"/>
                  <a:pt x="778120" y="654949"/>
                </a:cubicBezTo>
                <a:cubicBezTo>
                  <a:pt x="796620" y="628753"/>
                  <a:pt x="790385" y="592490"/>
                  <a:pt x="764194" y="573986"/>
                </a:cubicBezTo>
                <a:cubicBezTo>
                  <a:pt x="699789" y="538136"/>
                  <a:pt x="634007" y="504751"/>
                  <a:pt x="568225" y="471516"/>
                </a:cubicBezTo>
                <a:cubicBezTo>
                  <a:pt x="543936" y="459238"/>
                  <a:pt x="519526" y="447150"/>
                  <a:pt x="495358" y="434577"/>
                </a:cubicBezTo>
                <a:cubicBezTo>
                  <a:pt x="493901" y="433820"/>
                  <a:pt x="492524" y="432933"/>
                  <a:pt x="491067" y="432176"/>
                </a:cubicBezTo>
                <a:cubicBezTo>
                  <a:pt x="496249" y="431168"/>
                  <a:pt x="501350" y="429877"/>
                  <a:pt x="506491" y="428885"/>
                </a:cubicBezTo>
                <a:cubicBezTo>
                  <a:pt x="531629" y="424036"/>
                  <a:pt x="556849" y="419542"/>
                  <a:pt x="582028" y="414972"/>
                </a:cubicBezTo>
                <a:cubicBezTo>
                  <a:pt x="653761" y="401949"/>
                  <a:pt x="725535" y="389683"/>
                  <a:pt x="797348" y="377146"/>
                </a:cubicBezTo>
                <a:cubicBezTo>
                  <a:pt x="828155" y="368317"/>
                  <a:pt x="846007" y="336122"/>
                  <a:pt x="837182" y="305292"/>
                </a:cubicBezTo>
                <a:cubicBezTo>
                  <a:pt x="829450" y="278311"/>
                  <a:pt x="803906" y="261337"/>
                  <a:pt x="776986" y="263418"/>
                </a:cubicBezTo>
                <a:cubicBezTo>
                  <a:pt x="773100" y="263714"/>
                  <a:pt x="769295" y="264337"/>
                  <a:pt x="765449" y="265442"/>
                </a:cubicBezTo>
                <a:cubicBezTo>
                  <a:pt x="696064" y="293556"/>
                  <a:pt x="626679" y="321922"/>
                  <a:pt x="557092" y="349566"/>
                </a:cubicBezTo>
                <a:cubicBezTo>
                  <a:pt x="531508" y="359743"/>
                  <a:pt x="505964" y="369977"/>
                  <a:pt x="480178" y="379676"/>
                </a:cubicBezTo>
                <a:cubicBezTo>
                  <a:pt x="487302" y="369013"/>
                  <a:pt x="494589" y="358444"/>
                  <a:pt x="501552" y="347668"/>
                </a:cubicBezTo>
                <a:cubicBezTo>
                  <a:pt x="547377" y="276947"/>
                  <a:pt x="592068" y="205489"/>
                  <a:pt x="636678" y="134004"/>
                </a:cubicBezTo>
                <a:cubicBezTo>
                  <a:pt x="651494" y="105557"/>
                  <a:pt x="640443" y="70509"/>
                  <a:pt x="611985" y="55701"/>
                </a:cubicBezTo>
                <a:cubicBezTo>
                  <a:pt x="604900" y="51997"/>
                  <a:pt x="597249" y="49847"/>
                  <a:pt x="589720" y="49248"/>
                </a:cubicBezTo>
                <a:cubicBezTo>
                  <a:pt x="567172" y="47443"/>
                  <a:pt x="544664" y="59032"/>
                  <a:pt x="533572" y="80366"/>
                </a:cubicBezTo>
                <a:cubicBezTo>
                  <a:pt x="500580" y="157888"/>
                  <a:pt x="467709" y="235446"/>
                  <a:pt x="436053" y="313514"/>
                </a:cubicBezTo>
                <a:cubicBezTo>
                  <a:pt x="433017" y="320942"/>
                  <a:pt x="430264" y="328459"/>
                  <a:pt x="427309" y="335904"/>
                </a:cubicBezTo>
                <a:cubicBezTo>
                  <a:pt x="425164" y="325626"/>
                  <a:pt x="423221" y="315311"/>
                  <a:pt x="420994" y="305037"/>
                </a:cubicBezTo>
                <a:cubicBezTo>
                  <a:pt x="401765" y="216784"/>
                  <a:pt x="381363" y="128834"/>
                  <a:pt x="360758" y="40897"/>
                </a:cubicBezTo>
                <a:cubicBezTo>
                  <a:pt x="352419" y="14106"/>
                  <a:pt x="326430" y="-2422"/>
                  <a:pt x="299550" y="29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 name="Прямоугольник 3"/>
          <p:cNvSpPr/>
          <p:nvPr/>
        </p:nvSpPr>
        <p:spPr>
          <a:xfrm>
            <a:off x="2133600" y="4763991"/>
            <a:ext cx="8574506" cy="707886"/>
          </a:xfrm>
          <a:prstGeom prst="rect">
            <a:avLst/>
          </a:prstGeom>
        </p:spPr>
        <p:txBody>
          <a:bodyPr wrap="square">
            <a:spAutoFit/>
          </a:bodyPr>
          <a:lstStyle/>
          <a:p>
            <a:r>
              <a:rPr lang="uk-UA" sz="2000" dirty="0">
                <a:solidFill>
                  <a:schemeClr val="accent2">
                    <a:lumMod val="25000"/>
                  </a:schemeClr>
                </a:solidFill>
              </a:rPr>
              <a:t>П</a:t>
            </a:r>
            <a:r>
              <a:rPr lang="uk-UA" sz="2000" dirty="0" smtClean="0">
                <a:solidFill>
                  <a:schemeClr val="accent2">
                    <a:lumMod val="25000"/>
                  </a:schemeClr>
                </a:solidFill>
              </a:rPr>
              <a:t>ідвищення </a:t>
            </a:r>
            <a:r>
              <a:rPr lang="uk-UA" sz="2000" dirty="0">
                <a:solidFill>
                  <a:schemeClr val="accent2">
                    <a:lumMod val="25000"/>
                  </a:schemeClr>
                </a:solidFill>
              </a:rPr>
              <a:t>рівня педагогічної майстерності - цілеспрямований, безперервний розвиток </a:t>
            </a:r>
            <a:r>
              <a:rPr lang="uk-UA" sz="2000" dirty="0" err="1">
                <a:solidFill>
                  <a:schemeClr val="accent2">
                    <a:lumMod val="25000"/>
                  </a:schemeClr>
                </a:solidFill>
              </a:rPr>
              <a:t>компетентностей</a:t>
            </a:r>
            <a:r>
              <a:rPr lang="uk-UA" sz="2000" dirty="0">
                <a:solidFill>
                  <a:schemeClr val="accent2">
                    <a:lumMod val="25000"/>
                  </a:schemeClr>
                </a:solidFill>
              </a:rPr>
              <a:t> педагогічного </a:t>
            </a:r>
            <a:r>
              <a:rPr lang="uk-UA" sz="2000" dirty="0" smtClean="0">
                <a:solidFill>
                  <a:schemeClr val="accent2">
                    <a:lumMod val="25000"/>
                  </a:schemeClr>
                </a:solidFill>
              </a:rPr>
              <a:t>працівника.</a:t>
            </a:r>
            <a:endParaRPr lang="ru-RU" sz="2000" dirty="0">
              <a:solidFill>
                <a:schemeClr val="accent2">
                  <a:lumMod val="25000"/>
                </a:schemeClr>
              </a:solidFill>
            </a:endParaRPr>
          </a:p>
        </p:txBody>
      </p:sp>
      <p:sp>
        <p:nvSpPr>
          <p:cNvPr id="5" name="Прямоугольник 4"/>
          <p:cNvSpPr/>
          <p:nvPr/>
        </p:nvSpPr>
        <p:spPr>
          <a:xfrm>
            <a:off x="1339515" y="2535299"/>
            <a:ext cx="9440779" cy="1631216"/>
          </a:xfrm>
          <a:prstGeom prst="rect">
            <a:avLst/>
          </a:prstGeom>
        </p:spPr>
        <p:txBody>
          <a:bodyPr wrap="square">
            <a:spAutoFit/>
          </a:bodyPr>
          <a:lstStyle/>
          <a:p>
            <a:pPr lvl="0" algn="ctr"/>
            <a:r>
              <a:rPr lang="uk-UA" sz="2000" b="1" dirty="0">
                <a:solidFill>
                  <a:srgbClr val="1A3B58"/>
                </a:solidFill>
                <a:cs typeface="Sriracha"/>
                <a:sym typeface="Sriracha"/>
              </a:rPr>
              <a:t>Педагог-наставник</a:t>
            </a:r>
            <a:r>
              <a:rPr lang="uk-UA" sz="2000" dirty="0">
                <a:solidFill>
                  <a:srgbClr val="1A3B58"/>
                </a:solidFill>
                <a:cs typeface="Sriracha"/>
                <a:sym typeface="Sriracha"/>
              </a:rPr>
              <a:t> - педагогічний працівник з досвідом педагогічної діяльності, як правило, не менше п’яти років </a:t>
            </a:r>
            <a:r>
              <a:rPr lang="uk-UA" sz="2000" dirty="0" smtClean="0">
                <a:solidFill>
                  <a:srgbClr val="1A3B58"/>
                </a:solidFill>
                <a:cs typeface="Sriracha"/>
                <a:sym typeface="Sriracha"/>
              </a:rPr>
              <a:t>за відповідною </a:t>
            </a:r>
            <a:r>
              <a:rPr lang="uk-UA" sz="2000" dirty="0">
                <a:solidFill>
                  <a:srgbClr val="1A3B58"/>
                </a:solidFill>
                <a:cs typeface="Sriracha"/>
                <a:sym typeface="Sriracha"/>
              </a:rPr>
              <a:t>спеціальністю (такою самою або спорідненою предметною спеціальністю або спеціалізацією), який здійснює супровід та підтримку в педагогічній діяльності педагогічного працівника протягом першого року професійної діяльності.</a:t>
            </a:r>
            <a:endParaRPr lang="ru-RU" dirty="0"/>
          </a:p>
        </p:txBody>
      </p:sp>
      <p:sp>
        <p:nvSpPr>
          <p:cNvPr id="2" name="Прямоугольник 1"/>
          <p:cNvSpPr/>
          <p:nvPr/>
        </p:nvSpPr>
        <p:spPr>
          <a:xfrm>
            <a:off x="3521242" y="2110298"/>
            <a:ext cx="6336632" cy="307777"/>
          </a:xfrm>
          <a:prstGeom prst="rect">
            <a:avLst/>
          </a:prstGeom>
        </p:spPr>
        <p:txBody>
          <a:bodyPr wrap="square">
            <a:spAutoFit/>
          </a:bodyPr>
          <a:lstStyle/>
          <a:p>
            <a:r>
              <a:rPr lang="ru-RU" dirty="0"/>
              <a:t> </a:t>
            </a:r>
            <a:r>
              <a:rPr lang="ru-RU" dirty="0">
                <a:hlinkClick r:id="rId3"/>
              </a:rPr>
              <a:t>ПЕРЕЛІК </a:t>
            </a:r>
            <a:r>
              <a:rPr lang="ru-RU" dirty="0" smtClean="0">
                <a:hlinkClick r:id="rId3"/>
              </a:rPr>
              <a:t>посад </a:t>
            </a:r>
            <a:r>
              <a:rPr lang="ru-RU" dirty="0" err="1">
                <a:hlinkClick r:id="rId3"/>
              </a:rPr>
              <a:t>педагогічних</a:t>
            </a:r>
            <a:r>
              <a:rPr lang="ru-RU" dirty="0">
                <a:hlinkClick r:id="rId3"/>
              </a:rPr>
              <a:t> та </a:t>
            </a:r>
            <a:r>
              <a:rPr lang="ru-RU" dirty="0" err="1" smtClean="0">
                <a:hlinkClick r:id="rId3"/>
              </a:rPr>
              <a:t>науково-педагогічних</a:t>
            </a:r>
            <a:r>
              <a:rPr lang="ru-RU" dirty="0" smtClean="0">
                <a:hlinkClick r:id="rId3"/>
              </a:rPr>
              <a:t> </a:t>
            </a:r>
            <a:r>
              <a:rPr lang="ru-RU" dirty="0" err="1" smtClean="0">
                <a:hlinkClick r:id="rId3"/>
              </a:rPr>
              <a:t>працівників</a:t>
            </a:r>
            <a:r>
              <a:rPr lang="ru-RU" dirty="0" smtClean="0">
                <a:hlinkClick r:id="rId3"/>
              </a:rPr>
              <a:t> </a:t>
            </a:r>
            <a:endParaRPr lang="ru-RU" dirty="0"/>
          </a:p>
        </p:txBody>
      </p:sp>
    </p:spTree>
    <p:extLst>
      <p:ext uri="{BB962C8B-B14F-4D97-AF65-F5344CB8AC3E}">
        <p14:creationId xmlns:p14="http://schemas.microsoft.com/office/powerpoint/2010/main" val="1473820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2832101" y="756989"/>
            <a:ext cx="6527800" cy="903370"/>
          </a:xfrm>
          <a:prstGeom prst="rect">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uk-UA" sz="2400" b="1" dirty="0">
                <a:solidFill>
                  <a:srgbClr val="FF0000"/>
                </a:solidFill>
                <a:latin typeface="Times New Roman" panose="02020603050405020304" pitchFamily="18" charset="0"/>
                <a:cs typeface="Times New Roman" panose="02020603050405020304" pitchFamily="18" charset="0"/>
              </a:rPr>
              <a:t>Інтерн </a:t>
            </a:r>
            <a:r>
              <a:rPr lang="uk-UA" sz="2000" b="1" dirty="0">
                <a:solidFill>
                  <a:srgbClr val="002060"/>
                </a:solidFill>
                <a:latin typeface="Times New Roman" panose="02020603050405020304" pitchFamily="18" charset="0"/>
                <a:cs typeface="Times New Roman" panose="02020603050405020304" pitchFamily="18" charset="0"/>
              </a:rPr>
              <a:t>- особа, яку призначено на посаду педагогічного працівника вперше</a:t>
            </a:r>
            <a:endParaRPr lang="uk-UA" sz="2000" dirty="0">
              <a:solidFill>
                <a:srgbClr val="002060"/>
              </a:solidFill>
              <a:latin typeface="Times New Roman" panose="02020603050405020304" pitchFamily="18" charset="0"/>
              <a:cs typeface="Times New Roman" panose="02020603050405020304" pitchFamily="18" charset="0"/>
            </a:endParaRPr>
          </a:p>
        </p:txBody>
      </p:sp>
      <p:sp>
        <p:nvSpPr>
          <p:cNvPr id="3" name="Прямокутник: округлені кути 2"/>
          <p:cNvSpPr/>
          <p:nvPr/>
        </p:nvSpPr>
        <p:spPr>
          <a:xfrm>
            <a:off x="1256300" y="2450348"/>
            <a:ext cx="3839633" cy="2158665"/>
          </a:xfrm>
          <a:prstGeom prst="roundRect">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uk-UA" b="1">
                <a:solidFill>
                  <a:srgbClr val="002060"/>
                </a:solidFill>
              </a:rPr>
              <a:t>Особа, яка здобула вищу педагогічну освіту, не має досвіду педагогічної діяльності (призначена на посаду педагогічного працівника вперше)</a:t>
            </a:r>
            <a:endParaRPr lang="x-none"/>
          </a:p>
        </p:txBody>
      </p:sp>
      <p:sp>
        <p:nvSpPr>
          <p:cNvPr id="4" name="Прямокутник: округлені кути 3"/>
          <p:cNvSpPr/>
          <p:nvPr/>
        </p:nvSpPr>
        <p:spPr>
          <a:xfrm>
            <a:off x="6804077" y="2450348"/>
            <a:ext cx="3839633" cy="2158666"/>
          </a:xfrm>
          <a:prstGeom prst="roundRect">
            <a:avLst/>
          </a:prstGeom>
          <a:solidFill>
            <a:schemeClr val="accent6"/>
          </a:solidFill>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uk-UA" b="1" dirty="0">
                <a:solidFill>
                  <a:srgbClr val="002060"/>
                </a:solidFill>
              </a:rPr>
              <a:t>Особа, яка має вищу освіту</a:t>
            </a:r>
            <a:r>
              <a:rPr lang="uk-UA" dirty="0">
                <a:solidFill>
                  <a:srgbClr val="002060"/>
                </a:solidFill>
              </a:rPr>
              <a:t> </a:t>
            </a:r>
            <a:r>
              <a:rPr lang="uk-UA" b="1" dirty="0">
                <a:solidFill>
                  <a:srgbClr val="002060"/>
                </a:solidFill>
              </a:rPr>
              <a:t>та/або професійну кваліфікацію </a:t>
            </a:r>
            <a:r>
              <a:rPr lang="ru-RU" b="1" dirty="0">
                <a:solidFill>
                  <a:srgbClr val="002060"/>
                </a:solidFill>
              </a:rPr>
              <a:t>та </a:t>
            </a:r>
            <a:r>
              <a:rPr lang="uk-UA" b="1" dirty="0">
                <a:solidFill>
                  <a:srgbClr val="002060"/>
                </a:solidFill>
              </a:rPr>
              <a:t>призначена на посаду педагогічного працівника вперше</a:t>
            </a:r>
          </a:p>
          <a:p>
            <a:pPr algn="ctr" eaLnBrk="1" hangingPunct="1">
              <a:defRPr/>
            </a:pPr>
            <a:endParaRPr lang="x-none" dirty="0"/>
          </a:p>
        </p:txBody>
      </p:sp>
      <p:cxnSp>
        <p:nvCxnSpPr>
          <p:cNvPr id="6" name="Пряма зі стрілкою 5"/>
          <p:cNvCxnSpPr>
            <a:stCxn id="2" idx="2"/>
          </p:cNvCxnSpPr>
          <p:nvPr/>
        </p:nvCxnSpPr>
        <p:spPr>
          <a:xfrm flipH="1">
            <a:off x="3312585" y="1660359"/>
            <a:ext cx="2783416" cy="896853"/>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8" name="Пряма зі стрілкою 7"/>
          <p:cNvCxnSpPr>
            <a:cxnSpLocks/>
            <a:stCxn id="2" idx="2"/>
          </p:cNvCxnSpPr>
          <p:nvPr/>
        </p:nvCxnSpPr>
        <p:spPr>
          <a:xfrm>
            <a:off x="6096001" y="1660359"/>
            <a:ext cx="2976034" cy="896853"/>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1" name="Пряма сполучна лінія 10"/>
          <p:cNvCxnSpPr/>
          <p:nvPr/>
        </p:nvCxnSpPr>
        <p:spPr>
          <a:xfrm>
            <a:off x="5214464" y="3204328"/>
            <a:ext cx="1344083"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2" name="Пряма сполучна лінія 11"/>
          <p:cNvCxnSpPr/>
          <p:nvPr/>
        </p:nvCxnSpPr>
        <p:spPr>
          <a:xfrm>
            <a:off x="5255350" y="3495676"/>
            <a:ext cx="1344083" cy="0"/>
          </a:xfrm>
          <a:prstGeom prst="line">
            <a:avLst/>
          </a:prstGeom>
        </p:spPr>
        <p:style>
          <a:lnRef idx="3">
            <a:schemeClr val="accent4"/>
          </a:lnRef>
          <a:fillRef idx="0">
            <a:schemeClr val="accent4"/>
          </a:fillRef>
          <a:effectRef idx="2">
            <a:schemeClr val="accent4"/>
          </a:effectRef>
          <a:fontRef idx="minor">
            <a:schemeClr val="tx1"/>
          </a:fontRef>
        </p:style>
      </p:cxnSp>
      <p:pic>
        <p:nvPicPr>
          <p:cNvPr id="21513" name="Picture 2" descr="Експерти розповіли, яких нововведень слід чекати від законопроекту про  загальну середню освіту | Новини | Українське раді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337" y="4609014"/>
            <a:ext cx="2976033" cy="157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377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lidesMania Template">
  <a:themeElements>
    <a:clrScheme name="Simple Light">
      <a:dk1>
        <a:srgbClr val="1A3B58"/>
      </a:dk1>
      <a:lt1>
        <a:srgbClr val="AF96DB"/>
      </a:lt1>
      <a:dk2>
        <a:srgbClr val="000000"/>
      </a:dk2>
      <a:lt2>
        <a:srgbClr val="FFFFFF"/>
      </a:lt2>
      <a:accent1>
        <a:srgbClr val="FFC8DD"/>
      </a:accent1>
      <a:accent2>
        <a:srgbClr val="BDE0FE"/>
      </a:accent2>
      <a:accent3>
        <a:srgbClr val="E8D2F8"/>
      </a:accent3>
      <a:accent4>
        <a:srgbClr val="FFC8DD"/>
      </a:accent4>
      <a:accent5>
        <a:srgbClr val="BDE0FE"/>
      </a:accent5>
      <a:accent6>
        <a:srgbClr val="E8D2F8"/>
      </a:accent6>
      <a:hlink>
        <a:srgbClr val="99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2233</Words>
  <Application>Microsoft Office PowerPoint</Application>
  <PresentationFormat>Произвольный</PresentationFormat>
  <Paragraphs>155</Paragraphs>
  <Slides>24</Slides>
  <Notes>19</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1</vt:i4>
      </vt:variant>
      <vt:variant>
        <vt:lpstr>Заголовки слайдов</vt:lpstr>
      </vt:variant>
      <vt:variant>
        <vt:i4>24</vt:i4>
      </vt:variant>
    </vt:vector>
  </HeadingPairs>
  <TitlesOfParts>
    <vt:vector size="35" baseType="lpstr">
      <vt:lpstr>Arial</vt:lpstr>
      <vt:lpstr>Maven Pro</vt:lpstr>
      <vt:lpstr>Times New Roman</vt:lpstr>
      <vt:lpstr>Wingdings</vt:lpstr>
      <vt:lpstr>IBM Plex Sans</vt:lpstr>
      <vt:lpstr>Arimo</vt:lpstr>
      <vt:lpstr>Calibri</vt:lpstr>
      <vt:lpstr>Poppins Light</vt:lpstr>
      <vt:lpstr>Sriracha</vt:lpstr>
      <vt:lpstr>SlidesMania Template</vt:lpstr>
      <vt:lpstr>Документ Microsoft Word</vt:lpstr>
      <vt:lpstr>Вітаю!   Альона Дідик</vt:lpstr>
      <vt:lpstr>Інтернатура: основні аспекти впровадження в ЗЗСО</vt:lpstr>
      <vt:lpstr>Нормативні документи:</vt:lpstr>
      <vt:lpstr>Презентация PowerPoint</vt:lpstr>
      <vt:lpstr>Педагогічна інтернатура - система заходів, спрямованих на підтримку педагогічного працівника закладу освіти, призначеного на посаду вперше, у провадженні ним педагогічної діяльності та набутті (вдосконаленні) його фахової майстерності (Положення…)</vt:lpstr>
      <vt:lpstr>Метою педагогічної інтернатури є набуття інтернами (особами, яких призначено вперше на посаду педагогічного працівника) практичного досвіду та професійних навичок у роботі з учнями під керівництвом  досвідченого педагога.</vt:lpstr>
      <vt:lpstr>Основні завдання педагогічної інтернатури:</vt:lpstr>
      <vt:lpstr>Інтерн - особа, яку призначено вперше на посаду педагогічного працівника.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Педагогічна інтернатура включає три етапи: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Інтернатура: основні аспект</dc:title>
  <cp:lastModifiedBy>ДИРЕКТОР</cp:lastModifiedBy>
  <cp:revision>48</cp:revision>
  <dcterms:modified xsi:type="dcterms:W3CDTF">2024-09-13T12:16:53Z</dcterms:modified>
</cp:coreProperties>
</file>